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9FA3-EB7D-4249-85AE-BE92AFD0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D58C8-2B5B-4026-8DCA-259E193F9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A9EE-1427-4DFC-9BA5-CAAA39E1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F5EC3-2322-4008-8C30-96B37429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98B05-4065-4397-ACA0-E96BD416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DD15-45A0-47CA-A2A0-01F756A0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B972F-ADBD-432F-AE3A-E95D5451B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23A55-8217-4227-860E-FD13023C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6D34-0FA0-4F1F-AE2F-C74E7DCC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4BB9E-FAE6-4E62-974D-8E1057F7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A0E17-44A9-43CC-9242-F73A538E9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CDD04-EE31-43A7-9BC2-1A293F787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1DF77-0D1E-4D3A-9B4C-65EEDFAC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252B-A3A7-4975-8DB9-FDF2E2FF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BC0EA-3283-47E0-AAC6-9E341B9B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6303-D909-43A2-A04E-11A7D941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DB0D-5BC6-4F21-8408-214E39F5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6FA86-FE21-43B4-81B5-9E6E1083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C72F8-8EF7-47CC-9F56-0E9494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1AF8-AC71-4B3B-B9B9-5E248E59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F4D5-1795-47EA-935F-6BD9DE90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50069-2E05-47DF-9FC3-0EB88C25F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2BC79-CFAD-4B19-80EC-078D586A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C5467-E667-4409-8ECF-559C5F13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008C-2FB1-4A7F-A53A-AEB00F6C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DF58-EF14-48EC-8B76-8FF611E7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4F94-9966-448A-8816-C72D766C6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6B883-5FEB-4BAD-B7DD-A8EA647A7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AF515-5486-4665-985A-DF4CE9BF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0527E-5237-41EE-A58D-1B1554D8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AA8BC-2401-4C30-8CC1-C9E0D6F3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B81F-D7C1-40CE-B1F2-59C845EA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8B744-7B31-4EEB-8BD9-EAEA7F4E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32173-1FAA-4751-99EA-7FD9F3D69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50768-3013-4E40-8A13-7AD6F9B9F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5373D-FFCD-48E8-9976-10AE73A6F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A5A62-B75A-4646-BEA0-AF3E1410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7695F-701D-424B-A556-A1FE7A3A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848CB-1AB2-4863-B751-3A51C581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1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E2A-5537-4B89-88CA-6AC28779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EE80E-A292-404D-82CC-4EF565A6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3F6E6-E2D2-4192-BF89-9BFC724F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F8ACA-00B1-4712-B9C5-79A0D106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277F0-66B8-4E3E-8F47-10473221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60E8E-C491-4762-BD14-608611B2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E2ED3-5319-4E2B-8A01-FB9868F7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31E5-49C7-4190-ABEC-B2CDCBD0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47DF-671F-4B23-901A-17FC21BC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84AF-AC96-4671-9DDB-8B093AD7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FCABB-E1EA-4940-A17A-0BF838E7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A45F2-0DD9-463C-A909-EF983488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B42FF-303B-4F65-BB9E-FB0EAC55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9F73-58D6-46FD-B390-89828968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B6627-FD35-41DB-8598-8E1C994C7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B3AB-5882-4549-8C7B-75184DEA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A5D39-D8FE-41FF-9F52-11D62E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B5B74-6819-4AA9-97F5-2E24B594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FB1F2-55CA-46D5-AC39-676E9EDA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7F7FA-D3B3-4A89-A08C-B4013F8F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43FEB-AA91-4F94-B4C5-24A13944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5B87-9D26-4012-AD49-8100A48A8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8CD7-E797-40A0-A3F5-85986B01A683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C6C42-EEBB-4F7E-BA27-F77644066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680A2-157D-40E9-A009-31CAF263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ECAD-95DB-442A-ADFA-0D2D63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61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CE545B5-662F-4B9C-8585-C6D57A8B16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6676F2C-7878-451A-B32E-7098C09F1D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9AD66D5-3281-40B2-BCD9-7B57D7276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69D1AFE-7492-43CF-B069-55A16F576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E6C4D01-DF18-4323-ADCE-53E8A8886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3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EA0687B-101F-4A74-88A9-04374A5D2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BAA30D7-D2BD-4C6F-8038-8ADFED791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0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3C97DFF-4370-40F3-A876-7AD0F0424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7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8EC90AF-8666-4EF5-8CC0-F1B524812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5EB28A3-F317-437D-84B4-243A2EAED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7AD2B58-DC12-49DE-A9D0-45411C591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451306C-83AD-4D1A-8CFA-B1270DE2B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1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8853FF9-AF7C-4C4A-955C-45853C6AB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96EBDAD-BF7A-4B26-92FC-4D3C5EAE7A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1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02011AF-99C3-4C02-B6E1-BE82D1C47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5CFA4EE-A569-4C50-973F-230C8AA92E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2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DD0CE36-F37F-436A-A3F5-0242C9541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38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9B74E07-7B1E-46E3-BDB5-5867D04B4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0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2236B1A-BC89-4F5D-A0E3-FB3862BD6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83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6EA6E21-419D-498E-9E2D-CC09316C88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4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C059326-9B1A-4AED-972F-7FB76CB28D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94C5504-CFB5-4C76-B807-CEAE1F3E4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88319FC-02B7-4F1D-B29A-B47BAC3B9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FF58AD6-18BE-4FA0-8845-CFCD2BC31F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4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A49BF6F-EB22-411F-8388-D7D9471E7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0E360AD-E77C-4C93-A5C5-C4056D8B3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6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C9EBC55-0CB8-4FB9-9FE3-BFBB9227F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Cagle</dc:creator>
  <cp:lastModifiedBy>John Cagle</cp:lastModifiedBy>
  <cp:revision>1</cp:revision>
  <dcterms:created xsi:type="dcterms:W3CDTF">2022-01-01T23:38:12Z</dcterms:created>
  <dcterms:modified xsi:type="dcterms:W3CDTF">2022-01-01T23:39:11Z</dcterms:modified>
</cp:coreProperties>
</file>