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5" d="100"/>
          <a:sy n="105" d="100"/>
        </p:scale>
        <p:origin x="-71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6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6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6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0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4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6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0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3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9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34698-E1B3-4F4C-A6F2-930051C0E97C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34ED1-3249-4FF4-B726-BAB9C40FD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3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xmlns="" id="{F2304094-43CB-4395-9C6D-128C2DE6D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xmlns="" id="{F98D9675-63E5-4423-AB23-97708AEC25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xmlns="" id="{658F0A9E-76EF-44AD-BBF0-0EBD9B5B6C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907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xmlns="" id="{3AF06EF6-09BA-4709-953D-2510B4C1F5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767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xmlns="" id="{E4E54BDF-F8CE-48DD-B52C-623C225950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6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xmlns="" id="{0CF0B434-438F-43AF-BA2C-F6C0E5DA96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79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xmlns="" id="{E13CD886-8D5F-4F81-B13D-FDD0988FAB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119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xmlns="" id="{EBC0C86D-F249-44AB-AEB8-68C8648128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088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xmlns="" id="{3033B4CE-C5FE-46E7-B4BF-9B12F2352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71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xmlns="" id="{74DE2421-C15E-4491-ACB3-526C8231B8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28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xmlns="" id="{DC97B703-14EF-49EA-B54E-1919A003A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046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xmlns="" id="{43E79682-1FB0-4F1F-8A18-CF994BCE22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xmlns="" id="{737C1F1C-A813-41AB-914B-63CE919004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xmlns="" id="{F58B583D-585F-418C-BE24-DC25594B07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950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xmlns="" id="{4DA9DF87-B538-44A0-8329-55913B113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233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xmlns="" id="{30A48CE7-3BC0-4396-942A-59E909A09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004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xmlns="" id="{3996538A-FD93-4C14-A50F-55BD47571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574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xmlns="" id="{E9C32F81-0FDD-4DA2-9D32-130ECA0990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599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xmlns="" id="{E34A52EC-4349-40E6-B36E-7743E190F1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679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xmlns="" id="{92FD6FD3-6D47-4821-9AA2-32B0E4E8CF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152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xmlns="" id="{1E01A2D5-D795-4912-B481-4E96AF8E4D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780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xmlns="" id="{49307D1E-F8F9-444D-B093-B87687E6EF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87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xmlns="" id="{2434EEBB-D3C0-48D6-A9E6-BC63EF941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7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xmlns="" id="{BE477F0A-53F5-4A50-B06C-B840514861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xmlns="" id="{9AF8BF56-1828-44DE-B8C4-6EA7DCEEB9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1039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xmlns="" id="{8F263465-130A-485C-9540-2C9335E275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4773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xmlns="" id="{C273F1B7-1036-4537-AFB0-F672BCC589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9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xmlns="" id="{A718CA7C-583C-4BD0-95BE-049B983BF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331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xmlns="" id="{CCD47CB7-1FB4-461F-BFAD-C9AF970015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234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xmlns="" id="{68A95058-124C-4340-A4B3-C7A3FDAF68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006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xmlns="" id="{A2DCA15A-00F9-419F-8352-EF78F37C8D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7756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xmlns="" id="{20D0E99F-09D3-4C26-BEED-A4C0D5496B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408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xmlns="" id="{6FA6D1D1-C3E4-4A88-8D08-51A666CD4A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828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xmlns="" id="{4BC0F2B2-CC36-4440-B20D-F47A25D5D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3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xmlns="" id="{B057260D-BB07-4CCD-9F14-4C0E3BF25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3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xmlns="" id="{CF7FA16C-3AF9-4FE2-A9FB-D16DDF4FA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126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xmlns="" id="{E195C352-528F-4A52-ADF1-C5E1D4CE0E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8577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xmlns="" id="{36703D06-7570-4A92-A4C7-979E0A5C7E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3350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xmlns="" id="{EF87C2BB-3160-4289-B89F-97EE0B6A4A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9408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xmlns="" id="{2364C2B7-83DF-46BE-8A1A-4AF46CB931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9126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xmlns="" id="{23119B03-15A1-4D3C-87D4-92BCE1658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8207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xmlns="" id="{8D261924-3528-4189-9404-FC884BB23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647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xmlns="" id="{5B5BB2B0-A4A7-4B42-9587-1F990EF650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3618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xmlns="" id="{BEE62156-69A7-4351-8675-42160F3E7D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236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xmlns="" id="{D362BA5D-8979-4157-A2F9-4C7F3DA49F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9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xmlns="" id="{B5C0BCCD-1C2C-4AAA-9472-24C4323C43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xmlns="" id="{452D8167-9A39-40B6-8486-AAC78E681B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907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xmlns="" id="{8FD128DB-3DCC-48C8-9557-E54CC4ADA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975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xmlns="" id="{4898C2BB-80AC-42E8-B158-ADFD92DFC1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2476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xmlns="" id="{9CCCF2BB-4192-4A00-A2A5-A9A5D9174A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1899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xmlns="" id="{62953EFA-27C0-43C3-B147-81EBE3F175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8102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xmlns="" id="{E1CE2242-A0F8-48AB-95AF-D397C2E61E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652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xmlns="" id="{358052D5-9355-46B6-829D-014B86DA0D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905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xmlns="" id="{D449073F-FA0E-42C4-9858-0F120AB32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9816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xmlns="" id="{D4630E6C-8394-4247-85EA-34C279FBED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202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xmlns="" id="{A9C422AF-A2FB-4CBB-A688-F448DBCEC6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xmlns="" id="{66EEE09D-9D44-4136-AB71-5CE9BFC1B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xmlns="" id="{1AE78C72-0CEB-4570-A4C2-B7D9890A9D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5855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xmlns="" id="{24FA23E8-5AA2-40FA-972C-B4057F7923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0477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xmlns="" id="{4471E797-69C0-44A9-A337-A224B3DBD2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941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xmlns="" id="{B1590FB2-B55B-4979-8E2E-2603478CF7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5965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xmlns="" id="{DE0B69CA-49BB-4B70-99F4-691B09A4C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36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xmlns="" id="{955561CE-5D04-433F-B369-EEA96E18C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5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xmlns="" id="{5E114B9F-158B-490A-AB2F-04C2DAFE46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xmlns="" id="{15340CE0-1A25-4041-8F03-B95BF5C811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xmlns="" id="{CB13893E-701B-4541-99E4-BEB840DCB3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xmlns="" id="{E31E9CD9-6374-4FBC-9684-489898718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xmlns="" id="{664B1080-7771-49EA-A46B-5566E2E57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xmlns="" id="{0E09E01F-AD81-4BA6-BD00-885356C545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xmlns="" id="{74319BA9-AC70-4936-A713-736E5CFBB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xmlns="" id="{778B1437-3125-4F0E-8F9E-2F24F87B25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xmlns="" id="{8302CB93-BE16-4D49-9BA6-4AEBAB5A9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xmlns="" id="{65ADC5AC-2E98-4CDF-93D8-E5FA4CE831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xmlns="" id="{8D714946-1329-4BDF-A1C6-EFF8061F25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xmlns="" id="{63A0F158-5C2A-4A28-A778-04D1041889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xmlns="" id="{F14CABE9-EC19-4FCD-AA4F-5488ACDDA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xmlns="" id="{95C0CC37-712E-419B-AEB9-080D7C53EE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xmlns="" id="{E5493E81-53AB-4900-BA91-83DC5731EB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xmlns="" id="{05ABC4FE-77A1-4DEF-A59F-CE1821EAC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xmlns="" id="{6E65D81B-6E7A-4F29-A94D-D394DA9BBA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2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xmlns="" id="{ED49D853-6ED2-43CB-8997-8B821CCB91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xmlns="" id="{6B8FD5E6-FFF2-48F2-A201-3D10DFF1F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xmlns="" id="{E2581C3A-98E6-424B-AB8E-993C75E36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xmlns="" id="{728921C0-4BAD-4701-90CD-A9BECE1E92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2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xmlns="" id="{35BB8F71-258C-4B80-80FE-E3BFEB4AA7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3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xmlns="" id="{C7A48A8E-C4BA-4700-8F85-A07B3D59A6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xmlns="" id="{5C910422-1628-4EBA-8890-F64E1ACE1C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xmlns="" id="{B21EA280-1B87-4DFD-ABE6-C5C79813C0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xmlns="" id="{9DF93C77-D69E-4A56-B3B6-91C9675156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xmlns="" id="{A01F0509-1741-44FB-9E9D-9E1A0088EB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xmlns="" id="{C9928C81-2317-4D5C-B739-350273ED3A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xmlns="" id="{3F8B56C4-9635-419F-B4E4-2A827E805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xmlns="" id="{9D778CD7-E2A3-41AB-9F06-DFFF941C87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xmlns="" id="{436023B5-302F-42E5-BD76-EC399AE507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xmlns="" id="{3C7C623A-6702-4CBE-9205-3600D887C9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xmlns="" id="{DDA822A4-3227-4191-923E-19E72872AC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xmlns="" id="{625019B3-542C-4DFA-9AFA-6A543AB9A3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xmlns="" id="{0E6FFABF-6138-46C2-8B86-9ADA5B108A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497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xmlns="" id="{725FBE7B-4B50-4EC0-8B3A-236D46D50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43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xmlns="" id="{F71B2850-EDD0-45F7-8805-2575C934F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xmlns="" id="{9A053F74-6F74-4896-B70E-8EAFC6B498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81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xmlns="" id="{F80F2FCE-61F8-4EFB-A8D2-30E45138E1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64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xmlns="" id="{836AC5C2-C2FF-4F80-9FB2-02BD617283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0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xmlns="" id="{51021909-AEA6-4BFF-86E6-0C22CA8172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506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xmlns="" id="{82649938-B873-44AF-A99A-502FE133A3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11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xmlns="" id="{58373524-EB36-4BC3-AE43-3EB714B60D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85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xmlns="" id="{C0C86C66-09A1-4DB8-8973-2D73F99EC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43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xmlns="" id="{F80FAAED-C428-49D7-86B2-720B986C3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00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xmlns="" id="{2058A532-B83E-4B75-A088-8D392457D3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xmlns="" id="{7CE394B8-37FF-41B7-9DAD-7C2C98AA25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6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xmlns="" id="{206D6B25-2D7B-4CC1-9F05-8FDE16797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xmlns="" id="{ABFDB8E8-2ECC-4CCE-8A0D-61CA79A094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82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xmlns="" id="{60CFDE25-2C50-4000-89BC-5A5B6828DD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71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xmlns="" id="{F4C44263-0524-4CA3-90E4-683F3B11EB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48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xmlns="" id="{274D8ED8-023A-4948-B021-F27428C5E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7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xmlns="" id="{EBF75623-F896-4EC2-BFE9-CED87EB622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3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xmlns="" id="{1E70C68E-BEEC-4D6D-918A-39D1100CE6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828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xmlns="" id="{08D1338F-AACF-4553-8AFC-8DB7DDA09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312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xmlns="" id="{60CE8EB2-D5D9-4297-A2F2-46DA467DB1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272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xmlns="" id="{1E4914B5-000C-4689-A98C-C11B3CA4EA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00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xmlns="" id="{9D19D732-6FD3-4CA3-9325-697FA6927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23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xmlns="" id="{5D3D7E35-2C51-48C5-B0A1-36636C0A90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xmlns="" id="{62CD2484-2E71-40FF-B9E4-DEC8A54538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955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xmlns="" id="{A0BC7787-6AFB-4937-A8C8-542A57A5F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78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xmlns="" id="{E4B9E8B6-10BF-46C4-95E0-73B2F09EE8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885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xmlns="" id="{644FA70F-5164-48DE-A03D-9BD98921DE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065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xmlns="" id="{184A50FC-06E5-4501-B923-49F1CBD679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9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xmlns="" id="{A70BAB45-4EA6-4A0D-AA05-C9FCB32C5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61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xmlns="" id="{57F0195F-454A-434B-A85A-92F0E13B2F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924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xmlns="" id="{130B138C-89B6-4522-B2E3-7862FCEFBA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43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xmlns="" id="{F521040B-A646-4EAA-AB87-C5D67716F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568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xmlns="" id="{25F80B53-2320-4461-B11A-1D3B6C269C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0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xmlns="" id="{838503B2-4AB4-4122-9EA1-1D53BAB74A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xmlns="" id="{6297592E-3318-4167-86EF-4D1468D79A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143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xmlns="" id="{612BC4EA-7D7C-495D-B866-771AC498F8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036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xmlns="" id="{06D9B082-9A6D-4998-BDF3-21B4959329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503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xmlns="" id="{556EB486-22C0-4381-932C-E4B9C734B7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458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xmlns="" id="{C838BA80-9C4D-4164-AB9D-2D40E6335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12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xmlns="" id="{CB049370-44C9-4059-81F2-041966A71C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97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xmlns="" id="{A309FA19-E2C3-49BB-8442-3FEE1EE5C6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727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xmlns="" id="{A4CF322D-2843-4383-A7BF-FAA46F71E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613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xmlns="" id="{3DBF154E-0ACC-4649-B5CF-618B39F52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673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xmlns="" id="{47AA91DC-A984-4824-AD15-13F4465E2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6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xmlns="" id="{2476CEE7-6FE9-4BD8-A8B8-6A4997B836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6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xmlns="" id="{6EDB9945-6630-41EE-9676-C811C4BBF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424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xmlns="" id="{5FED953D-E319-4CD0-870D-DD4BD5605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57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xmlns="" id="{67756B69-D6D3-4C6C-9534-F9572A6C4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600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xmlns="" id="{F7D03139-7726-49EA-A58A-9CD1428BB2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641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xmlns="" id="{EEC7EF52-0D0D-45BC-9EEA-F1D711E5AD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327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xmlns="" id="{33817BAD-DEF3-4CF8-B7D5-5BAA2064E9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198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xmlns="" id="{18146DBB-A3A7-494F-A8EE-660A509D6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559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xmlns="" id="{88E51ADE-6C36-4BAD-AE42-2992447BDD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406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xmlns="" id="{0411D4D0-EEC9-4DDD-BBA8-1314FAEBF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552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xmlns="" id="{D2B91BCB-92AE-448F-BDF8-EB6ECF32F0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51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On-screen Show (4:3)</PresentationFormat>
  <Paragraphs>0</Paragraphs>
  <Slides>154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Cagle</dc:creator>
  <cp:lastModifiedBy>John</cp:lastModifiedBy>
  <cp:revision>1</cp:revision>
  <dcterms:created xsi:type="dcterms:W3CDTF">2019-11-22T21:04:59Z</dcterms:created>
  <dcterms:modified xsi:type="dcterms:W3CDTF">2019-11-22T21:19:28Z</dcterms:modified>
</cp:coreProperties>
</file>