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4" r:id="rId28"/>
    <p:sldId id="286" r:id="rId29"/>
    <p:sldId id="283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C17B-C6A3-455A-877F-929763A0D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F2EDF-4E9E-4ADB-90C9-9049B153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0BC1-1D89-49F4-944D-92DF46C6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52CD5-8033-49B7-B338-8E6B6758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2DFEE-4925-40F1-A1C9-7B8FBD19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4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A6D4-2275-4409-AC70-430F92357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BC646-8177-4FBB-A2A4-E95C40BB8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33FCB-C19A-4404-A134-DEC6C27C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2F33-A65B-4DEE-AE2C-01E43702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4E1F-0F21-4492-81DA-B8B9CE17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1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FB562D-56EE-4BE2-BA1D-90376B260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E01A1-671E-49FA-A7ED-38D200401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7882A-2A03-46DD-BC99-F66534F3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01190-3AB7-42AA-8D17-69DE86DEE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C7EF8-9449-449B-956A-5C237EBF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4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EF1F-AF45-4CA6-B983-9B6B4CE5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EE6FF-8B19-48B0-B6BA-5F251B43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7CBC7-2D28-45FE-AC8C-3AF4DFAA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4E44A-EBAF-4D64-8899-1ABA3B1B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3F3B-F72E-4B63-87FC-F4B89FC3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8C5A0-EAC9-4234-8B64-55AD648D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2F675-0C4C-4AEA-B9D0-7B80351C7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7994B-4F65-4891-85E6-92CA8551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202F-EF05-47D5-B33C-8B051DC8D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EF435-E45B-4D15-A653-3632F8DC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1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E708-868D-496F-A2D8-A71E476D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76B50-7FDA-4DC5-82F1-68E6DC9FC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8BF44-E20E-42D0-AEE6-341CEF043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95A3E-B2D9-4187-9F5E-0DD0E845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BE5CE-06E5-473B-BCCA-B23B6103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0A72C-A767-482B-AAAF-EB9CA308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8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73FC-7D16-4738-985B-01F897A3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C2524-AE5A-4D8B-AD12-A78A40B4E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17452-CB6B-4EBD-9A27-D45E1BFF3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C1B2E-543E-4DCA-B52A-E584F89AD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075618-20CF-462A-A805-BF8DB90B8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F20B4-5155-4965-8240-ADDFA251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6AD62A-B206-45A0-82AF-6133DC8D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708E01-44F9-4DBD-B2D2-FBD65FA6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6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18669-67E3-434C-9F17-37A27E93A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E9786-F1BB-4932-935E-A4965006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3C339-D309-4AD6-ACC1-A508D9CF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3A0B0-D644-40C4-B6F8-0AD8305E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7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42781-2F6F-4D0A-B4C4-E3757B60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3D490-33E9-4CC7-998A-F7C45472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2694F-FE19-4532-8BE5-F591739B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EE8B-1C98-4396-9213-07CE11F8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17589-8576-4D62-ABF0-3283C2417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681AF-C3C1-4D89-BD53-2CE027390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CDABE-1343-42FF-8843-68BB2549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3263D-91AF-436F-9885-0781C5BE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19607-BD29-40D8-B271-C06782B3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6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BC77-166F-4315-827D-7F4FBBA5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4E331-5902-4335-8BDF-AF231888C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9FF4D-CB7C-4C77-BD25-876DE0131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E7EC5-7DB7-4012-B065-BFA81F4A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789D7-BCDA-495D-8045-D9468150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FC67-AD02-471C-BAFD-2E0FDA06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7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78015-569F-4FC3-A999-928370D1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28E78-8797-4376-BC87-1641C204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E3D5-0DBC-4802-9C31-E8181A6DE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DD3C4-74FB-4F4D-9CCF-28A366B9384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D795B-2612-489A-BFC8-6321B28F2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98438-ECE2-4DDB-B1A6-EEB9D676F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BBA1D-AAEF-4BF0-8C6F-D4C5144E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0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DEDF0D71-16E3-4659-A5D0-42894A670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7D27EE-8D5A-4160-8BE9-67107F175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651" y="4813300"/>
            <a:ext cx="1038225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9798B-B4B7-40C4-B1F5-8E2C267C0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2" y="2569585"/>
            <a:ext cx="1654702" cy="1204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90298-24AD-4F78-823B-7412148F5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98" y="4211037"/>
            <a:ext cx="1949594" cy="1204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DF7A3-AF86-43EF-8904-153943E95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668" y="4503159"/>
            <a:ext cx="1028700" cy="9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E03D6F-C330-486C-A6F4-2150180E1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501" y="1865118"/>
            <a:ext cx="1476375" cy="981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47DFBF-898C-4F88-AC2C-DE9EC7F35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0355" y="3045835"/>
            <a:ext cx="2086705" cy="1319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34BA20-5B2A-4FA8-A4F0-BCCEB73CF6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5837" y="4527452"/>
            <a:ext cx="1210194" cy="928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9DA9D6-4B47-48CF-B912-027AA8E63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500" y="4503159"/>
            <a:ext cx="1272488" cy="9481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67FEA-1747-4797-A341-619A47312B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8807" y="4679762"/>
            <a:ext cx="1104900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5A898B-FBD9-4982-B0DE-38A93309C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5112" y="625214"/>
            <a:ext cx="1476375" cy="10527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87753E-56BC-4612-BD11-2432D4DFB4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281" y="847926"/>
            <a:ext cx="2084877" cy="12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0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55453BB5-BB7E-4B8D-B5C9-CA7CA8DC15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2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868F2F4F-F4E3-4493-82AB-B3D308608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5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5DF9543D-8540-42B2-A304-83B47B61CF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46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F6F1DEA3-270C-4B7B-BB6F-378241040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5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09553D28-CFCD-4943-9B7A-E5CE6DB2F9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2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B3950EB0-2E33-4CC8-BC5C-5B6D07E91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6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E91CDFB3-475B-4807-B875-EA747E5169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07B1DA04-D862-4EEA-9FCF-E3A2388B7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4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5D39A019-519A-4678-8534-3FD7C511E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4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22DA71DF-8800-4A61-A7C4-985078C1D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89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BA92096B-BCD0-46E1-B801-E703D16A0B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8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D01F4775-1E91-49C9-8607-732C93A11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7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BB31AFDE-6388-402B-862D-FE586E75FA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3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810780FD-F487-4030-8298-2F8477057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32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EC185455-F8DB-4453-8DB2-18506789F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9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5BAEE736-8384-4A2D-84EE-4CC45EACC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0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3A6EFA7B-4BF6-4B7D-89EF-2C6F38819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9A6D1555-A094-4110-9C81-97F9CB95A9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4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07F69DB-B0DF-470B-B40C-79C196A6C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5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F18C89E8-54E6-42D1-B3C6-A21A3DBE1A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6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9D8D8D97-9192-43EE-929F-3FF061166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1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9BE8765A-815D-4E51-A690-BA9E7552B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68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27F0E6D3-DB76-48E4-A84E-59C69FCA6B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81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7085F308-A0C0-4B34-B2F9-5F78D33897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8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49078D33-A083-4D03-A7E2-CF6B5F708C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51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5F2217CD-E8EE-4358-8C4D-3B914222DC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7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3D809499-ABFD-4847-8F44-BC8963FC1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59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982695D5-B291-4329-9E91-4C6553B09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80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7B54A880-DF49-45B4-8707-A898D4A71E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CC0389B1-C946-446E-B876-55DDD5438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43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83C93286-1B10-45FD-8861-F8A75670E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0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136F56D-C3B2-4932-806C-C58C5E5D4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4E1537-8E68-4C3A-8FDE-BFF1E46C2CB2}"/>
              </a:ext>
            </a:extLst>
          </p:cNvPr>
          <p:cNvSpPr/>
          <p:nvPr/>
        </p:nvSpPr>
        <p:spPr>
          <a:xfrm rot="16200000">
            <a:off x="-1221499" y="2521059"/>
            <a:ext cx="5232394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Meanwhile, in Paso Robles,</a:t>
            </a:r>
            <a:b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Cagle’s daughter Jackie &amp; her</a:t>
            </a:r>
            <a:b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Y2K Delta Gamma sisters </a:t>
            </a:r>
            <a:b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have their own happy reunion….</a:t>
            </a:r>
          </a:p>
        </p:txBody>
      </p:sp>
    </p:spTree>
    <p:extLst>
      <p:ext uri="{BB962C8B-B14F-4D97-AF65-F5344CB8AC3E}">
        <p14:creationId xmlns:p14="http://schemas.microsoft.com/office/powerpoint/2010/main" val="425450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52EB19EB-237F-48C5-BFF8-D5FDB7A4C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4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D2D86C44-A635-484F-B911-F2C13AAC71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4E3AFB-9076-46CC-9D05-7BB8D37173AE}"/>
              </a:ext>
            </a:extLst>
          </p:cNvPr>
          <p:cNvSpPr/>
          <p:nvPr/>
        </p:nvSpPr>
        <p:spPr>
          <a:xfrm rot="16200000">
            <a:off x="-1619762" y="2878057"/>
            <a:ext cx="49390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…and </a:t>
            </a:r>
            <a:r>
              <a:rPr lang="en-US" sz="2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moree</a:t>
            </a: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Fresno State DGs</a:t>
            </a:r>
            <a:b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next day!</a:t>
            </a:r>
          </a:p>
        </p:txBody>
      </p:sp>
    </p:spTree>
    <p:extLst>
      <p:ext uri="{BB962C8B-B14F-4D97-AF65-F5344CB8AC3E}">
        <p14:creationId xmlns:p14="http://schemas.microsoft.com/office/powerpoint/2010/main" val="2098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5D7DD515-B032-4388-AB9D-41C141D5B5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6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057B55CE-D343-4E6B-9E8B-20D6F52E5D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70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377972A5-ECF2-4E5F-B74D-1DFA4863A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4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AFB34E0A-699A-42CE-AE51-6F8E82C754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6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0C5D3415-D8CF-4E51-8634-50D8F40548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81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4240A56-0C7C-43E4-86FC-9428CEE67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13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F9141E49-515B-4124-BE55-66749B5E7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94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167DD100-FE9A-470A-943A-50D4A6D266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8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E63E988B-34B3-4681-9E50-E2EBDB676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AE874D9E-B261-4F48-9150-33883153D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80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00C86D73-CE06-4A51-AAD5-30BBCD897F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2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B53366DD-21CD-41F6-8F54-B3C3FB0F8F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99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1FB10153-65CC-4CE1-AB8F-672FD1CE9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52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B781ECB9-D6B5-4803-A4CC-D07ED1566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6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3552A619-C06E-4DFB-AE48-28CDC7E54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5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8AE4D07F-8487-4ED2-852D-60CC10F2FC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2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B8C97BDA-EA2A-44D7-942E-CD755FD632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36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6393F7B8-BDEE-461E-A34C-87CDFB3A4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74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9A703E86-7B4D-479F-A283-B020D98DD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959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34AA9053-2C10-4461-8E36-5EE1F5112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A47BE42C-0AC4-467A-8016-3E7552787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0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80AAFE24-C7A8-493B-868F-152B3EEB5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31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605E09FC-EED3-4FAC-B7DD-3951B4C248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1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2C34EB23-C709-4268-85EE-BCFC47252C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8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3FCB5CD6-18F2-4464-BAB1-20D714B29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46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A45D6AB2-FA28-468E-98F1-15468ABB4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57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E9EACED3-AA59-4129-B83A-FDE8387B08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1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D8B52F94-EAE9-480E-8A99-625FF09214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64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13C59607-5046-4C57-AAD7-E43B7D0BCF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56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E9388435-44BC-4538-AFD7-4FB635B25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15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D33B559A-0D5D-43F3-AA15-1FD7B398E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45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876F0D3-9868-486F-A5B2-1E5FA8593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5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F3FC5879-3B76-4517-90B2-EB03818EF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894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324D9FD7-91F9-42B0-8370-B2D7E419B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63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53C87539-E37E-4062-A87C-8F2896EA0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42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DD459F98-B972-4A7F-B805-C75FB69E0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69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08813F45-4EC3-4A03-A051-3527105DB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483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C0A22DB0-4184-4007-9104-4DC33FF466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3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8BB14EDA-1E73-4899-90A8-9D8B2A677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794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C9A1DDFB-AA02-41EA-B4E4-663D9F6B1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65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D8082737-B7F9-4A2F-94EF-3B94DC86B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74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8BD97FD5-F498-4D03-ACE8-3BB9EB5EA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583A7A0-5D4B-4764-BFA5-8E588B0C1F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205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5B9F4CEC-31A6-4D4F-BEBB-7A003BC13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534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8C48A56E-ACAD-4E21-8CD7-A10F600F0D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438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29A1AC4D-6922-462D-90A4-9301B4546C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496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E991542D-D330-4EAF-A540-69C4B40E36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627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FEAC837-34E0-462C-A9C7-2D6DC21F0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995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A0BEEC55-04C1-4A48-A65E-B9A48A774F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970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75DB65E1-468F-40A8-BEF9-63B08000D1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45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2174C041-8258-4F7D-9114-500B2613C0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0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94CE6C1-A80A-4F68-93CF-3494433DE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71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</Words>
  <Application>Microsoft Office PowerPoint</Application>
  <PresentationFormat>Widescreen</PresentationFormat>
  <Paragraphs>2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John Cagle</dc:creator>
  <cp:lastModifiedBy>John Cagle</cp:lastModifiedBy>
  <cp:revision>6</cp:revision>
  <dcterms:created xsi:type="dcterms:W3CDTF">2021-11-08T22:31:57Z</dcterms:created>
  <dcterms:modified xsi:type="dcterms:W3CDTF">2021-11-26T17:34:20Z</dcterms:modified>
</cp:coreProperties>
</file>