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4" r:id="rId56"/>
    <p:sldId id="315" r:id="rId57"/>
    <p:sldId id="313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54" r:id="rId77"/>
    <p:sldId id="334" r:id="rId78"/>
    <p:sldId id="335" r:id="rId79"/>
    <p:sldId id="336" r:id="rId80"/>
    <p:sldId id="338" r:id="rId81"/>
    <p:sldId id="340" r:id="rId82"/>
    <p:sldId id="341" r:id="rId83"/>
    <p:sldId id="344" r:id="rId84"/>
    <p:sldId id="346" r:id="rId85"/>
    <p:sldId id="347" r:id="rId86"/>
    <p:sldId id="348" r:id="rId87"/>
    <p:sldId id="350" r:id="rId88"/>
    <p:sldId id="352" r:id="rId89"/>
    <p:sldId id="353" r:id="rId90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55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4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6BEDC-B019-4F68-9A74-EEE4B736F740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56733-F5F8-42E2-AE20-FF9AA6E9B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375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6BEDC-B019-4F68-9A74-EEE4B736F740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56733-F5F8-42E2-AE20-FF9AA6E9B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16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6BEDC-B019-4F68-9A74-EEE4B736F740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56733-F5F8-42E2-AE20-FF9AA6E9B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08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6BEDC-B019-4F68-9A74-EEE4B736F740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56733-F5F8-42E2-AE20-FF9AA6E9B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74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6BEDC-B019-4F68-9A74-EEE4B736F740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56733-F5F8-42E2-AE20-FF9AA6E9B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79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6BEDC-B019-4F68-9A74-EEE4B736F740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56733-F5F8-42E2-AE20-FF9AA6E9B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93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6BEDC-B019-4F68-9A74-EEE4B736F740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56733-F5F8-42E2-AE20-FF9AA6E9B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811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6BEDC-B019-4F68-9A74-EEE4B736F740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56733-F5F8-42E2-AE20-FF9AA6E9B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825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6BEDC-B019-4F68-9A74-EEE4B736F740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56733-F5F8-42E2-AE20-FF9AA6E9B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447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6BEDC-B019-4F68-9A74-EEE4B736F740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56733-F5F8-42E2-AE20-FF9AA6E9B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88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6BEDC-B019-4F68-9A74-EEE4B736F740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56733-F5F8-42E2-AE20-FF9AA6E9B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160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6BEDC-B019-4F68-9A74-EEE4B736F740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56733-F5F8-42E2-AE20-FF9AA6E9B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86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2631339B-DC7A-1008-2810-7D95CE345F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76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861D3D97-CF15-0B66-B172-7D82FA7762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151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FE6B16AF-2381-7121-4B9A-9EC7BDD509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74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52038683-EB41-083A-5927-33ECB482B8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06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2DDBDA62-9370-D1FC-6F0E-F01E359564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20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91769660-6927-9F14-3FA5-E134EFBEC9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37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3A8CB2BB-4188-45D1-1D1E-8277662257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37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8C3AA309-57F9-AC8D-5921-408477ED5B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330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E20E0CF2-66CC-1FA0-01DC-3F0298521B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69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371F2B4A-744B-20FD-570B-1AB733C718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52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51F4836F-197C-6FC2-9771-EAACEBB52A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33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2E0C8C8C-7B1C-2BF2-3072-06887AB0E7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17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A944A902-C83E-888B-DBB6-B098698073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1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128932D8-395D-5A97-91AF-65B05304B3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161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DFDA58F7-4661-ABBC-7325-21F6F2FF90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783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FF8419E1-F401-F694-C41C-D2419995BF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14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6F644E7E-296D-0CBA-4E22-615EC78435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095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40401FBC-A774-6318-6C49-0F856161EF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8513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B0BD11DC-5B90-B8C8-FBDB-4B72608481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208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D01F378B-6AFE-FF78-871A-88EB4E288B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333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39A5391B-7A73-22B8-1776-34212A7DE3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718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0DF86019-F562-C69A-8C6E-BAD57D8B04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42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59776D28-FE1F-C57E-16AE-D5000B792A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736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4E1D64D6-489F-22C2-3504-56C724BA4E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02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BC2D2EA2-5886-348E-9E3F-8ED2420861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431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B6B9AEDA-9669-CEFB-5730-D8AAF133CE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087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53F0D707-19DF-4119-C509-B2C0E67A1D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226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018D0660-D13B-733B-FC3F-62C2F18AAB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326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D2C2558D-F24F-809A-1CAD-1F65057258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730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D6BC7252-E0D9-00AB-7A49-9EE2123B04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800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821CC064-5447-32FE-790F-52B5E6F776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653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1BB9294D-0706-436B-8AD8-79F9CCBB75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676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A131661E-62D9-01B6-0D2F-D29E39EF09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59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6DCCD1F7-3F01-097C-F640-FEB87CBACD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291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537936CC-ADC9-1B08-4CCB-3BD143CEEA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085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04BEF032-643B-2F89-6A58-B1C93B8629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442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2B4D935E-16FD-1DA9-85A6-9835A4B178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90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8B791A98-29C9-A6BA-2B1F-72E5B2EB57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330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BEBD61B4-9611-8BA9-F36E-0144BE10FC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285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3C000F31-5C78-27BB-CE93-77E49D3783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052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A11444E6-75CA-C7C4-9AD2-9093B4B76A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541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322AEC7A-07C1-867A-B48A-C1AC7DE7C9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5361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C86D6608-3FEB-2B1E-243F-0B9194B04F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802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40AF0A73-AE1C-5C7A-3B88-57D0E18252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03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7D866346-A81B-A546-9514-5EE2EB5838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775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2A13BA86-E37F-A952-6C73-B8B310A6A0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624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9AC0C760-5DED-57C2-58C1-96FD543E69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879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D33E4B27-2F7D-3BCE-E6C1-AB259C3363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104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F84ECE24-759A-E717-3C4D-85472A616A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3370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id="{D59BEF56-3D11-8C64-CCBC-FD22CC24A6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2800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id="{0B6EEF2B-D260-F71E-4496-B1AA4753D7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8584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35373458-3C95-EFF9-8971-68BD96E7FC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6764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04E50BFB-EA81-D490-5A2E-459C28B2F2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352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0">
            <a:extLst>
              <a:ext uri="{FF2B5EF4-FFF2-40B4-BE49-F238E27FC236}">
                <a16:creationId xmlns:a16="http://schemas.microsoft.com/office/drawing/2014/main" id="{F2064945-4169-9325-95C0-C62725BF35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300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id="{25ED852D-1FB2-4449-B3CE-9ADCC508B6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55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4C2CB645-CA51-2FFA-FF69-680064A1C7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8165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:a16="http://schemas.microsoft.com/office/drawing/2014/main" id="{96B5729E-1F4B-E544-D4EB-EFBFB1D285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739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id="{C217BCFF-55DB-94F2-197D-ED5F7C0F75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098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4">
            <a:extLst>
              <a:ext uri="{FF2B5EF4-FFF2-40B4-BE49-F238E27FC236}">
                <a16:creationId xmlns:a16="http://schemas.microsoft.com/office/drawing/2014/main" id="{5CCEC5FD-77F4-9567-32F4-67FC9EDA43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430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5">
            <a:extLst>
              <a:ext uri="{FF2B5EF4-FFF2-40B4-BE49-F238E27FC236}">
                <a16:creationId xmlns:a16="http://schemas.microsoft.com/office/drawing/2014/main" id="{6A6F16DB-AF50-8364-24FF-B0816D1A87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528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">
            <a:extLst>
              <a:ext uri="{FF2B5EF4-FFF2-40B4-BE49-F238E27FC236}">
                <a16:creationId xmlns:a16="http://schemas.microsoft.com/office/drawing/2014/main" id="{DDC1FDDF-B596-766B-45B3-ABA337DCDD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344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id="{13902813-985C-F2F3-43DF-4B79749E9D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409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8">
            <a:extLst>
              <a:ext uri="{FF2B5EF4-FFF2-40B4-BE49-F238E27FC236}">
                <a16:creationId xmlns:a16="http://schemas.microsoft.com/office/drawing/2014/main" id="{2E1E1FCB-A18E-EEA2-AE8A-1CCF1CF24F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248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9">
            <a:extLst>
              <a:ext uri="{FF2B5EF4-FFF2-40B4-BE49-F238E27FC236}">
                <a16:creationId xmlns:a16="http://schemas.microsoft.com/office/drawing/2014/main" id="{C40874BC-D337-11E9-8B17-8861505EB0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78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0">
            <a:extLst>
              <a:ext uri="{FF2B5EF4-FFF2-40B4-BE49-F238E27FC236}">
                <a16:creationId xmlns:a16="http://schemas.microsoft.com/office/drawing/2014/main" id="{3DC17779-D38B-4236-7E8C-F0E09401D5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777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id="{89ED16D2-441D-25D3-7D9E-05EAD7B97C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18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B916C1B2-2095-C00C-2228-7DBCDDD6C0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073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2">
            <a:extLst>
              <a:ext uri="{FF2B5EF4-FFF2-40B4-BE49-F238E27FC236}">
                <a16:creationId xmlns:a16="http://schemas.microsoft.com/office/drawing/2014/main" id="{6B50DD1E-2EB2-CF6A-4331-32E3DBD129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432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id="{06674D35-2146-53AD-479C-A794B2F585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2472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4">
            <a:extLst>
              <a:ext uri="{FF2B5EF4-FFF2-40B4-BE49-F238E27FC236}">
                <a16:creationId xmlns:a16="http://schemas.microsoft.com/office/drawing/2014/main" id="{76ECB176-BD59-4FD7-7DC8-8170B11975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657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5">
            <a:extLst>
              <a:ext uri="{FF2B5EF4-FFF2-40B4-BE49-F238E27FC236}">
                <a16:creationId xmlns:a16="http://schemas.microsoft.com/office/drawing/2014/main" id="{0534E9E7-5C5C-BE4F-8FD5-9C4BE40C19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27693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6">
            <a:extLst>
              <a:ext uri="{FF2B5EF4-FFF2-40B4-BE49-F238E27FC236}">
                <a16:creationId xmlns:a16="http://schemas.microsoft.com/office/drawing/2014/main" id="{88C9EA5F-7D6A-D73A-6EAC-9FE0D6E947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6567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7">
            <a:extLst>
              <a:ext uri="{FF2B5EF4-FFF2-40B4-BE49-F238E27FC236}">
                <a16:creationId xmlns:a16="http://schemas.microsoft.com/office/drawing/2014/main" id="{6E45A929-7966-3257-7D53-AA117C791C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871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0F912F-CB0F-A907-0D5B-1131CB05F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675" y="324847"/>
            <a:ext cx="4229661" cy="630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828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8">
            <a:extLst>
              <a:ext uri="{FF2B5EF4-FFF2-40B4-BE49-F238E27FC236}">
                <a16:creationId xmlns:a16="http://schemas.microsoft.com/office/drawing/2014/main" id="{55ECAF49-FE08-F0EE-32DB-2089B141C9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0072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9">
            <a:extLst>
              <a:ext uri="{FF2B5EF4-FFF2-40B4-BE49-F238E27FC236}">
                <a16:creationId xmlns:a16="http://schemas.microsoft.com/office/drawing/2014/main" id="{982B5E8F-229E-9674-1C01-296B20D84A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5628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0">
            <a:extLst>
              <a:ext uri="{FF2B5EF4-FFF2-40B4-BE49-F238E27FC236}">
                <a16:creationId xmlns:a16="http://schemas.microsoft.com/office/drawing/2014/main" id="{058C00A9-32CA-0DC6-5E3B-09A1BE9DDB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19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A56C9DC8-FDDD-DBDA-E265-2670CC47BE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5212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2">
            <a:extLst>
              <a:ext uri="{FF2B5EF4-FFF2-40B4-BE49-F238E27FC236}">
                <a16:creationId xmlns:a16="http://schemas.microsoft.com/office/drawing/2014/main" id="{08FC3EA6-4E67-F322-AB9D-7447EDA6DA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7910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4">
            <a:extLst>
              <a:ext uri="{FF2B5EF4-FFF2-40B4-BE49-F238E27FC236}">
                <a16:creationId xmlns:a16="http://schemas.microsoft.com/office/drawing/2014/main" id="{314C2254-99FB-0FB5-2048-36E7360A3F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0773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5">
            <a:extLst>
              <a:ext uri="{FF2B5EF4-FFF2-40B4-BE49-F238E27FC236}">
                <a16:creationId xmlns:a16="http://schemas.microsoft.com/office/drawing/2014/main" id="{67630FD2-8A91-6654-3BE7-79787EBA33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37625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8">
            <a:extLst>
              <a:ext uri="{FF2B5EF4-FFF2-40B4-BE49-F238E27FC236}">
                <a16:creationId xmlns:a16="http://schemas.microsoft.com/office/drawing/2014/main" id="{50B786E0-9C6F-4CC2-B369-071F7C825B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7196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0">
            <a:extLst>
              <a:ext uri="{FF2B5EF4-FFF2-40B4-BE49-F238E27FC236}">
                <a16:creationId xmlns:a16="http://schemas.microsoft.com/office/drawing/2014/main" id="{8B3753FA-F77F-4463-6E24-BF24A40D8E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4653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1">
            <a:extLst>
              <a:ext uri="{FF2B5EF4-FFF2-40B4-BE49-F238E27FC236}">
                <a16:creationId xmlns:a16="http://schemas.microsoft.com/office/drawing/2014/main" id="{82462F2D-92E5-3D7C-D9A7-3F93E2F8FB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1348" y="-1"/>
            <a:ext cx="11095348" cy="832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8188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2">
            <a:extLst>
              <a:ext uri="{FF2B5EF4-FFF2-40B4-BE49-F238E27FC236}">
                <a16:creationId xmlns:a16="http://schemas.microsoft.com/office/drawing/2014/main" id="{160FD302-F6B5-8D70-28D6-245A62B1CD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7555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4">
            <a:extLst>
              <a:ext uri="{FF2B5EF4-FFF2-40B4-BE49-F238E27FC236}">
                <a16:creationId xmlns:a16="http://schemas.microsoft.com/office/drawing/2014/main" id="{E9066CD5-CC80-173C-4086-8BDC6D9AC6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0403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6">
            <a:extLst>
              <a:ext uri="{FF2B5EF4-FFF2-40B4-BE49-F238E27FC236}">
                <a16:creationId xmlns:a16="http://schemas.microsoft.com/office/drawing/2014/main" id="{CABFB11E-DEB9-0BA9-9843-D583C122E0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32934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7">
            <a:extLst>
              <a:ext uri="{FF2B5EF4-FFF2-40B4-BE49-F238E27FC236}">
                <a16:creationId xmlns:a16="http://schemas.microsoft.com/office/drawing/2014/main" id="{B42B96AE-CFDE-D7BB-DD65-A4556AEF73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19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7910F363-5C55-BD97-4ED7-6651816B7B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93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10</TotalTime>
  <Words>0</Words>
  <Application>Microsoft Office PowerPoint</Application>
  <PresentationFormat>On-screen Show (4:3)</PresentationFormat>
  <Paragraphs>0</Paragraphs>
  <Slides>89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Cagle</dc:creator>
  <cp:lastModifiedBy>John Cagle</cp:lastModifiedBy>
  <cp:revision>3</cp:revision>
  <dcterms:created xsi:type="dcterms:W3CDTF">2023-05-15T17:48:04Z</dcterms:created>
  <dcterms:modified xsi:type="dcterms:W3CDTF">2023-05-17T20:29:42Z</dcterms:modified>
</cp:coreProperties>
</file>