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361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1D3E1-C866-4C77-AB5D-6343237D6737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CE017-DA45-4DC9-A1F5-33529953D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250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1D3E1-C866-4C77-AB5D-6343237D6737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CE017-DA45-4DC9-A1F5-33529953D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036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1D3E1-C866-4C77-AB5D-6343237D6737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CE017-DA45-4DC9-A1F5-33529953D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59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1D3E1-C866-4C77-AB5D-6343237D6737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CE017-DA45-4DC9-A1F5-33529953D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632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1D3E1-C866-4C77-AB5D-6343237D6737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CE017-DA45-4DC9-A1F5-33529953D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08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1D3E1-C866-4C77-AB5D-6343237D6737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CE017-DA45-4DC9-A1F5-33529953D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70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1D3E1-C866-4C77-AB5D-6343237D6737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CE017-DA45-4DC9-A1F5-33529953D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73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1D3E1-C866-4C77-AB5D-6343237D6737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CE017-DA45-4DC9-A1F5-33529953D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10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1D3E1-C866-4C77-AB5D-6343237D6737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CE017-DA45-4DC9-A1F5-33529953D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77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1D3E1-C866-4C77-AB5D-6343237D6737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CE017-DA45-4DC9-A1F5-33529953D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495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1D3E1-C866-4C77-AB5D-6343237D6737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CE017-DA45-4DC9-A1F5-33529953D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743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1D3E1-C866-4C77-AB5D-6343237D6737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CE017-DA45-4DC9-A1F5-33529953D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01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992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259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559503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482342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045064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07490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742987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7085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649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035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646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08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796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276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0108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6359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2655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905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05093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39552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45571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00693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10317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11097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702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816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627" y="0"/>
            <a:ext cx="52267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42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058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012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178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035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25387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25686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86703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92643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17685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89486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96422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5236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869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26404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18552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55275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34756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49977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2584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20404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76340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14323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3136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168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26370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49779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66178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91368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27217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46145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62507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339391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403033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3103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741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143819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614291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33518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547459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354431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851334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473305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459325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073982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0343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262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853317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687681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773388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941125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173002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979583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757389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550832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282812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1641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825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506411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807860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355738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719277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907794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724216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042900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810023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958915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1573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217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115949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02052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541835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815534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643095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699201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864204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592883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664497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3072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On-screen Show (4:3)</PresentationFormat>
  <Paragraphs>0</Paragraphs>
  <Slides>105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105</vt:i4>
      </vt:variant>
    </vt:vector>
  </HeadingPairs>
  <TitlesOfParts>
    <vt:vector size="10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</dc:creator>
  <cp:lastModifiedBy>John</cp:lastModifiedBy>
  <cp:revision>2</cp:revision>
  <dcterms:created xsi:type="dcterms:W3CDTF">2018-03-26T20:24:05Z</dcterms:created>
  <dcterms:modified xsi:type="dcterms:W3CDTF">2018-03-28T22:41:00Z</dcterms:modified>
</cp:coreProperties>
</file>