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  <p:sldId id="587" r:id="rId332"/>
    <p:sldId id="588" r:id="rId333"/>
    <p:sldId id="589" r:id="rId334"/>
    <p:sldId id="590" r:id="rId335"/>
    <p:sldId id="591" r:id="rId336"/>
    <p:sldId id="592" r:id="rId337"/>
    <p:sldId id="593" r:id="rId338"/>
    <p:sldId id="594" r:id="rId339"/>
    <p:sldId id="595" r:id="rId340"/>
    <p:sldId id="596" r:id="rId341"/>
    <p:sldId id="597" r:id="rId342"/>
    <p:sldId id="598" r:id="rId343"/>
    <p:sldId id="599" r:id="rId344"/>
    <p:sldId id="600" r:id="rId345"/>
    <p:sldId id="601" r:id="rId346"/>
    <p:sldId id="602" r:id="rId347"/>
    <p:sldId id="603" r:id="rId348"/>
    <p:sldId id="604" r:id="rId349"/>
    <p:sldId id="605" r:id="rId350"/>
    <p:sldId id="606" r:id="rId351"/>
    <p:sldId id="607" r:id="rId352"/>
    <p:sldId id="608" r:id="rId353"/>
    <p:sldId id="609" r:id="rId354"/>
    <p:sldId id="610" r:id="rId355"/>
    <p:sldId id="611" r:id="rId356"/>
    <p:sldId id="612" r:id="rId357"/>
    <p:sldId id="613" r:id="rId358"/>
    <p:sldId id="614" r:id="rId359"/>
    <p:sldId id="615" r:id="rId360"/>
    <p:sldId id="616" r:id="rId361"/>
    <p:sldId id="617" r:id="rId362"/>
    <p:sldId id="618" r:id="rId363"/>
    <p:sldId id="619" r:id="rId364"/>
    <p:sldId id="620" r:id="rId365"/>
    <p:sldId id="621" r:id="rId366"/>
    <p:sldId id="622" r:id="rId367"/>
    <p:sldId id="623" r:id="rId368"/>
    <p:sldId id="624" r:id="rId369"/>
    <p:sldId id="625" r:id="rId370"/>
    <p:sldId id="626" r:id="rId371"/>
    <p:sldId id="627" r:id="rId372"/>
    <p:sldId id="628" r:id="rId373"/>
    <p:sldId id="629" r:id="rId374"/>
    <p:sldId id="630" r:id="rId375"/>
    <p:sldId id="631" r:id="rId376"/>
    <p:sldId id="632" r:id="rId377"/>
    <p:sldId id="633" r:id="rId378"/>
    <p:sldId id="634" r:id="rId379"/>
    <p:sldId id="635" r:id="rId380"/>
    <p:sldId id="636" r:id="rId381"/>
    <p:sldId id="637" r:id="rId382"/>
    <p:sldId id="638" r:id="rId383"/>
    <p:sldId id="639" r:id="rId384"/>
    <p:sldId id="640" r:id="rId385"/>
    <p:sldId id="641" r:id="rId386"/>
    <p:sldId id="642" r:id="rId387"/>
    <p:sldId id="643" r:id="rId388"/>
    <p:sldId id="644" r:id="rId389"/>
    <p:sldId id="645" r:id="rId390"/>
    <p:sldId id="646" r:id="rId391"/>
    <p:sldId id="647" r:id="rId392"/>
    <p:sldId id="648" r:id="rId393"/>
    <p:sldId id="649" r:id="rId394"/>
    <p:sldId id="650" r:id="rId395"/>
    <p:sldId id="651" r:id="rId396"/>
    <p:sldId id="652" r:id="rId397"/>
    <p:sldId id="653" r:id="rId398"/>
    <p:sldId id="654" r:id="rId399"/>
    <p:sldId id="655" r:id="rId400"/>
    <p:sldId id="656" r:id="rId401"/>
    <p:sldId id="657" r:id="rId402"/>
    <p:sldId id="658" r:id="rId403"/>
    <p:sldId id="659" r:id="rId404"/>
    <p:sldId id="660" r:id="rId405"/>
    <p:sldId id="661" r:id="rId406"/>
    <p:sldId id="662" r:id="rId407"/>
    <p:sldId id="663" r:id="rId408"/>
    <p:sldId id="664" r:id="rId409"/>
    <p:sldId id="665" r:id="rId410"/>
    <p:sldId id="666" r:id="rId411"/>
    <p:sldId id="667" r:id="rId412"/>
    <p:sldId id="668" r:id="rId413"/>
    <p:sldId id="669" r:id="rId414"/>
    <p:sldId id="670" r:id="rId415"/>
    <p:sldId id="671" r:id="rId416"/>
    <p:sldId id="672" r:id="rId417"/>
    <p:sldId id="673" r:id="rId418"/>
    <p:sldId id="674" r:id="rId419"/>
    <p:sldId id="675" r:id="rId420"/>
    <p:sldId id="676" r:id="rId421"/>
    <p:sldId id="677" r:id="rId422"/>
    <p:sldId id="678" r:id="rId423"/>
    <p:sldId id="679" r:id="rId424"/>
    <p:sldId id="680" r:id="rId425"/>
    <p:sldId id="681" r:id="rId426"/>
    <p:sldId id="682" r:id="rId427"/>
    <p:sldId id="683" r:id="rId428"/>
    <p:sldId id="684" r:id="rId429"/>
    <p:sldId id="685" r:id="rId430"/>
    <p:sldId id="686" r:id="rId431"/>
    <p:sldId id="687" r:id="rId432"/>
    <p:sldId id="688" r:id="rId433"/>
    <p:sldId id="689" r:id="rId434"/>
    <p:sldId id="690" r:id="rId435"/>
    <p:sldId id="691" r:id="rId436"/>
    <p:sldId id="692" r:id="rId437"/>
    <p:sldId id="693" r:id="rId438"/>
    <p:sldId id="694" r:id="rId439"/>
    <p:sldId id="695" r:id="rId440"/>
    <p:sldId id="696" r:id="rId441"/>
    <p:sldId id="697" r:id="rId442"/>
    <p:sldId id="698" r:id="rId443"/>
    <p:sldId id="699" r:id="rId444"/>
    <p:sldId id="700" r:id="rId445"/>
    <p:sldId id="701" r:id="rId446"/>
    <p:sldId id="702" r:id="rId447"/>
    <p:sldId id="703" r:id="rId448"/>
    <p:sldId id="704" r:id="rId449"/>
    <p:sldId id="705" r:id="rId450"/>
    <p:sldId id="706" r:id="rId451"/>
    <p:sldId id="707" r:id="rId452"/>
    <p:sldId id="708" r:id="rId453"/>
    <p:sldId id="709" r:id="rId454"/>
    <p:sldId id="710" r:id="rId455"/>
    <p:sldId id="711" r:id="rId456"/>
    <p:sldId id="712" r:id="rId457"/>
    <p:sldId id="713" r:id="rId458"/>
    <p:sldId id="714" r:id="rId459"/>
    <p:sldId id="715" r:id="rId460"/>
    <p:sldId id="716" r:id="rId461"/>
    <p:sldId id="717" r:id="rId462"/>
    <p:sldId id="718" r:id="rId463"/>
    <p:sldId id="719" r:id="rId464"/>
    <p:sldId id="720" r:id="rId465"/>
    <p:sldId id="721" r:id="rId466"/>
    <p:sldId id="722" r:id="rId467"/>
    <p:sldId id="723" r:id="rId468"/>
    <p:sldId id="724" r:id="rId469"/>
    <p:sldId id="725" r:id="rId470"/>
    <p:sldId id="726" r:id="rId471"/>
    <p:sldId id="727" r:id="rId472"/>
    <p:sldId id="728" r:id="rId473"/>
    <p:sldId id="729" r:id="rId474"/>
    <p:sldId id="730" r:id="rId475"/>
    <p:sldId id="731" r:id="rId476"/>
    <p:sldId id="732" r:id="rId477"/>
    <p:sldId id="733" r:id="rId478"/>
    <p:sldId id="734" r:id="rId479"/>
    <p:sldId id="735" r:id="rId480"/>
    <p:sldId id="736" r:id="rId481"/>
    <p:sldId id="737" r:id="rId482"/>
    <p:sldId id="738" r:id="rId483"/>
    <p:sldId id="739" r:id="rId484"/>
    <p:sldId id="740" r:id="rId485"/>
    <p:sldId id="741" r:id="rId486"/>
    <p:sldId id="742" r:id="rId487"/>
    <p:sldId id="743" r:id="rId488"/>
    <p:sldId id="744" r:id="rId489"/>
    <p:sldId id="745" r:id="rId490"/>
    <p:sldId id="746" r:id="rId491"/>
    <p:sldId id="747" r:id="rId492"/>
    <p:sldId id="748" r:id="rId493"/>
    <p:sldId id="749" r:id="rId494"/>
    <p:sldId id="750" r:id="rId495"/>
    <p:sldId id="751" r:id="rId496"/>
    <p:sldId id="752" r:id="rId497"/>
    <p:sldId id="753" r:id="rId498"/>
    <p:sldId id="754" r:id="rId499"/>
    <p:sldId id="755" r:id="rId500"/>
    <p:sldId id="756" r:id="rId501"/>
    <p:sldId id="757" r:id="rId502"/>
    <p:sldId id="758" r:id="rId503"/>
    <p:sldId id="759" r:id="rId504"/>
    <p:sldId id="760" r:id="rId505"/>
    <p:sldId id="761" r:id="rId506"/>
    <p:sldId id="762" r:id="rId507"/>
    <p:sldId id="763" r:id="rId508"/>
    <p:sldId id="764" r:id="rId509"/>
    <p:sldId id="765" r:id="rId510"/>
    <p:sldId id="766" r:id="rId511"/>
    <p:sldId id="767" r:id="rId512"/>
    <p:sldId id="768" r:id="rId513"/>
    <p:sldId id="769" r:id="rId514"/>
    <p:sldId id="770" r:id="rId515"/>
    <p:sldId id="771" r:id="rId516"/>
    <p:sldId id="772" r:id="rId517"/>
    <p:sldId id="773" r:id="rId518"/>
    <p:sldId id="774" r:id="rId519"/>
    <p:sldId id="775" r:id="rId520"/>
    <p:sldId id="776" r:id="rId521"/>
    <p:sldId id="777" r:id="rId522"/>
    <p:sldId id="778" r:id="rId523"/>
    <p:sldId id="779" r:id="rId524"/>
    <p:sldId id="780" r:id="rId525"/>
    <p:sldId id="781" r:id="rId526"/>
    <p:sldId id="782" r:id="rId527"/>
    <p:sldId id="783" r:id="rId528"/>
    <p:sldId id="784" r:id="rId529"/>
    <p:sldId id="785" r:id="rId530"/>
    <p:sldId id="786" r:id="rId531"/>
    <p:sldId id="787" r:id="rId532"/>
    <p:sldId id="788" r:id="rId533"/>
    <p:sldId id="789" r:id="rId534"/>
    <p:sldId id="790" r:id="rId535"/>
    <p:sldId id="791" r:id="rId536"/>
    <p:sldId id="792" r:id="rId537"/>
    <p:sldId id="793" r:id="rId538"/>
    <p:sldId id="794" r:id="rId539"/>
    <p:sldId id="795" r:id="rId540"/>
    <p:sldId id="796" r:id="rId541"/>
    <p:sldId id="797" r:id="rId542"/>
    <p:sldId id="798" r:id="rId543"/>
    <p:sldId id="799" r:id="rId544"/>
    <p:sldId id="800" r:id="rId545"/>
    <p:sldId id="801" r:id="rId546"/>
    <p:sldId id="802" r:id="rId547"/>
    <p:sldId id="803" r:id="rId548"/>
    <p:sldId id="804" r:id="rId549"/>
    <p:sldId id="805" r:id="rId550"/>
    <p:sldId id="806" r:id="rId551"/>
    <p:sldId id="807" r:id="rId552"/>
    <p:sldId id="808" r:id="rId553"/>
    <p:sldId id="809" r:id="rId554"/>
    <p:sldId id="810" r:id="rId555"/>
    <p:sldId id="811" r:id="rId556"/>
    <p:sldId id="812" r:id="rId557"/>
    <p:sldId id="813" r:id="rId558"/>
    <p:sldId id="814" r:id="rId559"/>
    <p:sldId id="815" r:id="rId560"/>
    <p:sldId id="816" r:id="rId561"/>
    <p:sldId id="817" r:id="rId562"/>
    <p:sldId id="818" r:id="rId563"/>
    <p:sldId id="819" r:id="rId564"/>
    <p:sldId id="820" r:id="rId565"/>
    <p:sldId id="821" r:id="rId566"/>
    <p:sldId id="822" r:id="rId567"/>
    <p:sldId id="823" r:id="rId568"/>
    <p:sldId id="824" r:id="rId569"/>
    <p:sldId id="825" r:id="rId570"/>
    <p:sldId id="826" r:id="rId571"/>
    <p:sldId id="827" r:id="rId572"/>
    <p:sldId id="828" r:id="rId573"/>
    <p:sldId id="829" r:id="rId574"/>
    <p:sldId id="830" r:id="rId575"/>
    <p:sldId id="831" r:id="rId576"/>
    <p:sldId id="832" r:id="rId577"/>
    <p:sldId id="833" r:id="rId578"/>
    <p:sldId id="834" r:id="rId579"/>
    <p:sldId id="835" r:id="rId580"/>
    <p:sldId id="836" r:id="rId581"/>
    <p:sldId id="837" r:id="rId582"/>
    <p:sldId id="838" r:id="rId583"/>
    <p:sldId id="839" r:id="rId584"/>
    <p:sldId id="840" r:id="rId585"/>
    <p:sldId id="841" r:id="rId586"/>
    <p:sldId id="842" r:id="rId587"/>
    <p:sldId id="843" r:id="rId588"/>
    <p:sldId id="844" r:id="rId589"/>
    <p:sldId id="845" r:id="rId590"/>
    <p:sldId id="846" r:id="rId591"/>
    <p:sldId id="847" r:id="rId592"/>
    <p:sldId id="848" r:id="rId593"/>
    <p:sldId id="849" r:id="rId594"/>
    <p:sldId id="850" r:id="rId595"/>
    <p:sldId id="851" r:id="rId596"/>
    <p:sldId id="852" r:id="rId597"/>
    <p:sldId id="853" r:id="rId598"/>
    <p:sldId id="854" r:id="rId599"/>
    <p:sldId id="855" r:id="rId600"/>
    <p:sldId id="856" r:id="rId601"/>
    <p:sldId id="857" r:id="rId602"/>
    <p:sldId id="858" r:id="rId603"/>
    <p:sldId id="859" r:id="rId604"/>
    <p:sldId id="860" r:id="rId605"/>
    <p:sldId id="861" r:id="rId606"/>
    <p:sldId id="862" r:id="rId607"/>
    <p:sldId id="863" r:id="rId608"/>
    <p:sldId id="864" r:id="rId609"/>
    <p:sldId id="865" r:id="rId610"/>
    <p:sldId id="866" r:id="rId611"/>
    <p:sldId id="867" r:id="rId612"/>
    <p:sldId id="868" r:id="rId613"/>
    <p:sldId id="869" r:id="rId614"/>
    <p:sldId id="870" r:id="rId615"/>
    <p:sldId id="871" r:id="rId616"/>
    <p:sldId id="872" r:id="rId617"/>
    <p:sldId id="873" r:id="rId618"/>
    <p:sldId id="874" r:id="rId619"/>
    <p:sldId id="875" r:id="rId620"/>
    <p:sldId id="876" r:id="rId621"/>
    <p:sldId id="877" r:id="rId622"/>
    <p:sldId id="878" r:id="rId623"/>
    <p:sldId id="879" r:id="rId624"/>
    <p:sldId id="880" r:id="rId625"/>
    <p:sldId id="881" r:id="rId626"/>
    <p:sldId id="882" r:id="rId627"/>
    <p:sldId id="883" r:id="rId628"/>
    <p:sldId id="884" r:id="rId629"/>
    <p:sldId id="885" r:id="rId630"/>
    <p:sldId id="886" r:id="rId631"/>
    <p:sldId id="887" r:id="rId632"/>
    <p:sldId id="888" r:id="rId63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531" Type="http://schemas.openxmlformats.org/officeDocument/2006/relationships/slide" Target="slides/slide530.xml"/><Relationship Id="rId573" Type="http://schemas.openxmlformats.org/officeDocument/2006/relationships/slide" Target="slides/slide572.xml"/><Relationship Id="rId629" Type="http://schemas.openxmlformats.org/officeDocument/2006/relationships/slide" Target="slides/slide62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42" Type="http://schemas.openxmlformats.org/officeDocument/2006/relationships/slide" Target="slides/slide541.xml"/><Relationship Id="rId584" Type="http://schemas.openxmlformats.org/officeDocument/2006/relationships/slide" Target="slides/slide583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553" Type="http://schemas.openxmlformats.org/officeDocument/2006/relationships/slide" Target="slides/slide552.xml"/><Relationship Id="rId609" Type="http://schemas.openxmlformats.org/officeDocument/2006/relationships/slide" Target="slides/slide60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595" Type="http://schemas.openxmlformats.org/officeDocument/2006/relationships/slide" Target="slides/slide594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620" Type="http://schemas.openxmlformats.org/officeDocument/2006/relationships/slide" Target="slides/slide619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22" Type="http://schemas.openxmlformats.org/officeDocument/2006/relationships/slide" Target="slides/slide52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564" Type="http://schemas.openxmlformats.org/officeDocument/2006/relationships/slide" Target="slides/slide563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631" Type="http://schemas.openxmlformats.org/officeDocument/2006/relationships/slide" Target="slides/slide630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44" Type="http://schemas.openxmlformats.org/officeDocument/2006/relationships/slide" Target="slides/slide543.xml"/><Relationship Id="rId586" Type="http://schemas.openxmlformats.org/officeDocument/2006/relationships/slide" Target="slides/slide585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611" Type="http://schemas.openxmlformats.org/officeDocument/2006/relationships/slide" Target="slides/slide610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555" Type="http://schemas.openxmlformats.org/officeDocument/2006/relationships/slide" Target="slides/slide554.xml"/><Relationship Id="rId597" Type="http://schemas.openxmlformats.org/officeDocument/2006/relationships/slide" Target="slides/slide596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622" Type="http://schemas.openxmlformats.org/officeDocument/2006/relationships/slide" Target="slides/slide621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566" Type="http://schemas.openxmlformats.org/officeDocument/2006/relationships/slide" Target="slides/slide565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577" Type="http://schemas.openxmlformats.org/officeDocument/2006/relationships/slide" Target="slides/slide576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602" Type="http://schemas.openxmlformats.org/officeDocument/2006/relationships/slide" Target="slides/slide601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546" Type="http://schemas.openxmlformats.org/officeDocument/2006/relationships/slide" Target="slides/slide545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588" Type="http://schemas.openxmlformats.org/officeDocument/2006/relationships/slide" Target="slides/slide587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613" Type="http://schemas.openxmlformats.org/officeDocument/2006/relationships/slide" Target="slides/slide612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57" Type="http://schemas.openxmlformats.org/officeDocument/2006/relationships/slide" Target="slides/slide556.xml"/><Relationship Id="rId599" Type="http://schemas.openxmlformats.org/officeDocument/2006/relationships/slide" Target="slides/slide598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624" Type="http://schemas.openxmlformats.org/officeDocument/2006/relationships/slide" Target="slides/slide623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26" Type="http://schemas.openxmlformats.org/officeDocument/2006/relationships/slide" Target="slides/slide525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635" Type="http://schemas.openxmlformats.org/officeDocument/2006/relationships/viewProps" Target="viewProps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37" Type="http://schemas.openxmlformats.org/officeDocument/2006/relationships/slide" Target="slides/slide536.xml"/><Relationship Id="rId579" Type="http://schemas.openxmlformats.org/officeDocument/2006/relationships/slide" Target="slides/slide578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506" Type="http://schemas.openxmlformats.org/officeDocument/2006/relationships/slide" Target="slides/slide505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48" Type="http://schemas.openxmlformats.org/officeDocument/2006/relationships/slide" Target="slides/slide547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615" Type="http://schemas.openxmlformats.org/officeDocument/2006/relationships/slide" Target="slides/slide614.xml"/><Relationship Id="rId63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517" Type="http://schemas.openxmlformats.org/officeDocument/2006/relationships/slide" Target="slides/slide516.xml"/><Relationship Id="rId538" Type="http://schemas.openxmlformats.org/officeDocument/2006/relationships/slide" Target="slides/slide537.xml"/><Relationship Id="rId559" Type="http://schemas.openxmlformats.org/officeDocument/2006/relationships/slide" Target="slides/slide558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570" Type="http://schemas.openxmlformats.org/officeDocument/2006/relationships/slide" Target="slides/slide569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626" Type="http://schemas.openxmlformats.org/officeDocument/2006/relationships/slide" Target="slides/slide625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28" Type="http://schemas.openxmlformats.org/officeDocument/2006/relationships/slide" Target="slides/slide527.xml"/><Relationship Id="rId549" Type="http://schemas.openxmlformats.org/officeDocument/2006/relationships/slide" Target="slides/slide54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581" Type="http://schemas.openxmlformats.org/officeDocument/2006/relationships/slide" Target="slides/slide58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616" Type="http://schemas.openxmlformats.org/officeDocument/2006/relationships/slide" Target="slides/slide615.xml"/><Relationship Id="rId637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518" Type="http://schemas.openxmlformats.org/officeDocument/2006/relationships/slide" Target="slides/slide517.xml"/><Relationship Id="rId539" Type="http://schemas.openxmlformats.org/officeDocument/2006/relationships/slide" Target="slides/slide53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550" Type="http://schemas.openxmlformats.org/officeDocument/2006/relationships/slide" Target="slides/slide54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571" Type="http://schemas.openxmlformats.org/officeDocument/2006/relationships/slide" Target="slides/slide570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627" Type="http://schemas.openxmlformats.org/officeDocument/2006/relationships/slide" Target="slides/slide626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529" Type="http://schemas.openxmlformats.org/officeDocument/2006/relationships/slide" Target="slides/slide52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40" Type="http://schemas.openxmlformats.org/officeDocument/2006/relationships/slide" Target="slides/slide539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561" Type="http://schemas.openxmlformats.org/officeDocument/2006/relationships/slide" Target="slides/slide560.xml"/><Relationship Id="rId582" Type="http://schemas.openxmlformats.org/officeDocument/2006/relationships/slide" Target="slides/slide581.xml"/><Relationship Id="rId617" Type="http://schemas.openxmlformats.org/officeDocument/2006/relationships/slide" Target="slides/slide616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519" Type="http://schemas.openxmlformats.org/officeDocument/2006/relationships/slide" Target="slides/slide518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530" Type="http://schemas.openxmlformats.org/officeDocument/2006/relationships/slide" Target="slides/slide529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72" Type="http://schemas.openxmlformats.org/officeDocument/2006/relationships/slide" Target="slides/slide571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628" Type="http://schemas.openxmlformats.org/officeDocument/2006/relationships/slide" Target="slides/slide627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41" Type="http://schemas.openxmlformats.org/officeDocument/2006/relationships/slide" Target="slides/slide540.xml"/><Relationship Id="rId562" Type="http://schemas.openxmlformats.org/officeDocument/2006/relationships/slide" Target="slides/slide561.xml"/><Relationship Id="rId583" Type="http://schemas.openxmlformats.org/officeDocument/2006/relationships/slide" Target="slides/slide582.xml"/><Relationship Id="rId618" Type="http://schemas.openxmlformats.org/officeDocument/2006/relationships/slide" Target="slides/slide617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slide" Target="slides/slide551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563" Type="http://schemas.openxmlformats.org/officeDocument/2006/relationships/slide" Target="slides/slide562.xml"/><Relationship Id="rId619" Type="http://schemas.openxmlformats.org/officeDocument/2006/relationships/slide" Target="slides/slide61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30" Type="http://schemas.openxmlformats.org/officeDocument/2006/relationships/slide" Target="slides/slide629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574" Type="http://schemas.openxmlformats.org/officeDocument/2006/relationships/slide" Target="slides/slide573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585" Type="http://schemas.openxmlformats.org/officeDocument/2006/relationships/slide" Target="slides/slide584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slide" Target="slides/slide553.xml"/><Relationship Id="rId596" Type="http://schemas.openxmlformats.org/officeDocument/2006/relationships/slide" Target="slides/slide595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632" Type="http://schemas.openxmlformats.org/officeDocument/2006/relationships/slide" Target="slides/slide631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576" Type="http://schemas.openxmlformats.org/officeDocument/2006/relationships/slide" Target="slides/slide575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601" Type="http://schemas.openxmlformats.org/officeDocument/2006/relationships/slide" Target="slides/slide600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587" Type="http://schemas.openxmlformats.org/officeDocument/2006/relationships/slide" Target="slides/slide586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612" Type="http://schemas.openxmlformats.org/officeDocument/2006/relationships/slide" Target="slides/slide611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598" Type="http://schemas.openxmlformats.org/officeDocument/2006/relationships/slide" Target="slides/slide597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23" Type="http://schemas.openxmlformats.org/officeDocument/2006/relationships/slide" Target="slides/slide622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slide" Target="slides/slide566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634" Type="http://schemas.openxmlformats.org/officeDocument/2006/relationships/presProps" Target="pres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603" Type="http://schemas.openxmlformats.org/officeDocument/2006/relationships/slide" Target="slides/slide602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589" Type="http://schemas.openxmlformats.org/officeDocument/2006/relationships/slide" Target="slides/slide588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614" Type="http://schemas.openxmlformats.org/officeDocument/2006/relationships/slide" Target="slides/slide613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slide" Target="slides/slide526.xml"/><Relationship Id="rId569" Type="http://schemas.openxmlformats.org/officeDocument/2006/relationships/slide" Target="slides/slide5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3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7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8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4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9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8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8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25E9A-359A-4700-807A-0BBA413552B9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282B1-87D7-4880-89B5-7B89F36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1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JP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JP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JP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JP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JP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JP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JP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JP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JP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JP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JP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JP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JP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JP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JP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JP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JP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JP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JP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JP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JP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JP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JP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JP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JP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JP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JP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JP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JP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JP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JP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JP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JP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JP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JPG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JP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JPG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JPG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JPG"/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JP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JPG"/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JPG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JPG"/><Relationship Id="rId1" Type="http://schemas.openxmlformats.org/officeDocument/2006/relationships/slideLayout" Target="../slideLayouts/slideLayout7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JPG"/><Relationship Id="rId1" Type="http://schemas.openxmlformats.org/officeDocument/2006/relationships/slideLayout" Target="../slideLayouts/slideLayout7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JPG"/><Relationship Id="rId1" Type="http://schemas.openxmlformats.org/officeDocument/2006/relationships/slideLayout" Target="../slideLayouts/slideLayout7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JPG"/><Relationship Id="rId1" Type="http://schemas.openxmlformats.org/officeDocument/2006/relationships/slideLayout" Target="../slideLayouts/slideLayout7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JPG"/><Relationship Id="rId1" Type="http://schemas.openxmlformats.org/officeDocument/2006/relationships/slideLayout" Target="../slideLayouts/slideLayout7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9.JPG"/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JPG"/><Relationship Id="rId1" Type="http://schemas.openxmlformats.org/officeDocument/2006/relationships/slideLayout" Target="../slideLayouts/slideLayout7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JPG"/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JPG"/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JPG"/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JPG"/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JPG"/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JPG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8.JPG"/><Relationship Id="rId1" Type="http://schemas.openxmlformats.org/officeDocument/2006/relationships/slideLayout" Target="../slideLayouts/slideLayout7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9.JPG"/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JPG"/><Relationship Id="rId1" Type="http://schemas.openxmlformats.org/officeDocument/2006/relationships/slideLayout" Target="../slideLayouts/slideLayout7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JPG"/><Relationship Id="rId1" Type="http://schemas.openxmlformats.org/officeDocument/2006/relationships/slideLayout" Target="../slideLayouts/slideLayout7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2.JPG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JPG"/><Relationship Id="rId1" Type="http://schemas.openxmlformats.org/officeDocument/2006/relationships/slideLayout" Target="../slideLayouts/slideLayout7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JPG"/><Relationship Id="rId1" Type="http://schemas.openxmlformats.org/officeDocument/2006/relationships/slideLayout" Target="../slideLayouts/slideLayout7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JPG"/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7.JPG"/><Relationship Id="rId1" Type="http://schemas.openxmlformats.org/officeDocument/2006/relationships/slideLayout" Target="../slideLayouts/slideLayout7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JPG"/><Relationship Id="rId1" Type="http://schemas.openxmlformats.org/officeDocument/2006/relationships/slideLayout" Target="../slideLayouts/slideLayout7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9.JPG"/><Relationship Id="rId1" Type="http://schemas.openxmlformats.org/officeDocument/2006/relationships/slideLayout" Target="../slideLayouts/slideLayout7.xml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JPG"/><Relationship Id="rId1" Type="http://schemas.openxmlformats.org/officeDocument/2006/relationships/slideLayout" Target="../slideLayouts/slideLayout7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JPG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2.JPG"/><Relationship Id="rId1" Type="http://schemas.openxmlformats.org/officeDocument/2006/relationships/slideLayout" Target="../slideLayouts/slideLayout7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3.JPG"/><Relationship Id="rId1" Type="http://schemas.openxmlformats.org/officeDocument/2006/relationships/slideLayout" Target="../slideLayouts/slideLayout7.xml"/></Relationships>
</file>

<file path=ppt/slides/_rels/slide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5.JPG"/><Relationship Id="rId1" Type="http://schemas.openxmlformats.org/officeDocument/2006/relationships/slideLayout" Target="../slideLayouts/slideLayout7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JPG"/><Relationship Id="rId1" Type="http://schemas.openxmlformats.org/officeDocument/2006/relationships/slideLayout" Target="../slideLayouts/slideLayout7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JPG"/><Relationship Id="rId1" Type="http://schemas.openxmlformats.org/officeDocument/2006/relationships/slideLayout" Target="../slideLayouts/slideLayout7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JPG"/><Relationship Id="rId1" Type="http://schemas.openxmlformats.org/officeDocument/2006/relationships/slideLayout" Target="../slideLayouts/slideLayout7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9.JPG"/><Relationship Id="rId1" Type="http://schemas.openxmlformats.org/officeDocument/2006/relationships/slideLayout" Target="../slideLayouts/slideLayout7.xml"/></Relationships>
</file>

<file path=ppt/slides/_rels/slide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JPG"/><Relationship Id="rId1" Type="http://schemas.openxmlformats.org/officeDocument/2006/relationships/slideLayout" Target="../slideLayouts/slideLayout7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1.JPG"/><Relationship Id="rId1" Type="http://schemas.openxmlformats.org/officeDocument/2006/relationships/slideLayout" Target="../slideLayouts/slideLayout7.xml"/></Relationships>
</file>

<file path=ppt/slides/_rels/slide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JPG"/><Relationship Id="rId1" Type="http://schemas.openxmlformats.org/officeDocument/2006/relationships/slideLayout" Target="../slideLayouts/slideLayout7.xml"/></Relationships>
</file>

<file path=ppt/slides/_rels/slide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3.JPG"/><Relationship Id="rId1" Type="http://schemas.openxmlformats.org/officeDocument/2006/relationships/slideLayout" Target="../slideLayouts/slideLayout7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5.JPG"/><Relationship Id="rId1" Type="http://schemas.openxmlformats.org/officeDocument/2006/relationships/slideLayout" Target="../slideLayouts/slideLayout7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6.JPG"/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7.JPG"/><Relationship Id="rId1" Type="http://schemas.openxmlformats.org/officeDocument/2006/relationships/slideLayout" Target="../slideLayouts/slideLayout7.xml"/></Relationships>
</file>

<file path=ppt/slides/_rels/slide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8.JPG"/><Relationship Id="rId1" Type="http://schemas.openxmlformats.org/officeDocument/2006/relationships/slideLayout" Target="../slideLayouts/slideLayout7.xml"/></Relationships>
</file>

<file path=ppt/slides/_rels/slide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9.JPG"/><Relationship Id="rId1" Type="http://schemas.openxmlformats.org/officeDocument/2006/relationships/slideLayout" Target="../slideLayouts/slideLayout7.xml"/></Relationships>
</file>

<file path=ppt/slides/_rels/slide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JPG"/><Relationship Id="rId1" Type="http://schemas.openxmlformats.org/officeDocument/2006/relationships/slideLayout" Target="../slideLayouts/slideLayout7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JPG"/><Relationship Id="rId1" Type="http://schemas.openxmlformats.org/officeDocument/2006/relationships/slideLayout" Target="../slideLayouts/slideLayout7.xml"/></Relationships>
</file>

<file path=ppt/slides/_rels/slide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2.JPG"/><Relationship Id="rId1" Type="http://schemas.openxmlformats.org/officeDocument/2006/relationships/slideLayout" Target="../slideLayouts/slideLayout7.xml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3.JPG"/><Relationship Id="rId1" Type="http://schemas.openxmlformats.org/officeDocument/2006/relationships/slideLayout" Target="../slideLayouts/slideLayout7.xml"/></Relationships>
</file>

<file path=ppt/slides/_rels/slide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5.JPG"/><Relationship Id="rId1" Type="http://schemas.openxmlformats.org/officeDocument/2006/relationships/slideLayout" Target="../slideLayouts/slideLayout7.xml"/></Relationships>
</file>

<file path=ppt/slides/_rels/slide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6.JPG"/><Relationship Id="rId1" Type="http://schemas.openxmlformats.org/officeDocument/2006/relationships/slideLayout" Target="../slideLayouts/slideLayout7.xml"/></Relationships>
</file>

<file path=ppt/slides/_rels/slide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7.JPG"/><Relationship Id="rId1" Type="http://schemas.openxmlformats.org/officeDocument/2006/relationships/slideLayout" Target="../slideLayouts/slideLayout7.xml"/></Relationships>
</file>

<file path=ppt/slides/_rels/slide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8.JPG"/><Relationship Id="rId1" Type="http://schemas.openxmlformats.org/officeDocument/2006/relationships/slideLayout" Target="../slideLayouts/slideLayout7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9.JPG"/><Relationship Id="rId1" Type="http://schemas.openxmlformats.org/officeDocument/2006/relationships/slideLayout" Target="../slideLayouts/slideLayout7.xml"/></Relationships>
</file>

<file path=ppt/slides/_rels/slide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JPG"/><Relationship Id="rId1" Type="http://schemas.openxmlformats.org/officeDocument/2006/relationships/slideLayout" Target="../slideLayouts/slideLayout7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JPG"/><Relationship Id="rId1" Type="http://schemas.openxmlformats.org/officeDocument/2006/relationships/slideLayout" Target="../slideLayouts/slideLayout7.xml"/></Relationships>
</file>

<file path=ppt/slides/_rels/slide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2.JPG"/><Relationship Id="rId1" Type="http://schemas.openxmlformats.org/officeDocument/2006/relationships/slideLayout" Target="../slideLayouts/slideLayout7.xml"/></Relationships>
</file>

<file path=ppt/slides/_rels/slide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3.JPG"/><Relationship Id="rId1" Type="http://schemas.openxmlformats.org/officeDocument/2006/relationships/slideLayout" Target="../slideLayouts/slideLayout7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5.JPG"/><Relationship Id="rId1" Type="http://schemas.openxmlformats.org/officeDocument/2006/relationships/slideLayout" Target="../slideLayouts/slideLayout7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6.JPG"/><Relationship Id="rId1" Type="http://schemas.openxmlformats.org/officeDocument/2006/relationships/slideLayout" Target="../slideLayouts/slideLayout7.xml"/></Relationships>
</file>

<file path=ppt/slides/_rels/slide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7.JPG"/><Relationship Id="rId1" Type="http://schemas.openxmlformats.org/officeDocument/2006/relationships/slideLayout" Target="../slideLayouts/slideLayout7.xml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8.JPG"/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9.JPG"/><Relationship Id="rId1" Type="http://schemas.openxmlformats.org/officeDocument/2006/relationships/slideLayout" Target="../slideLayouts/slideLayout7.xml"/></Relationships>
</file>

<file path=ppt/slides/_rels/slide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JPG"/><Relationship Id="rId1" Type="http://schemas.openxmlformats.org/officeDocument/2006/relationships/slideLayout" Target="../slideLayouts/slideLayout7.xml"/></Relationships>
</file>

<file path=ppt/slides/_rels/slide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JPG"/><Relationship Id="rId1" Type="http://schemas.openxmlformats.org/officeDocument/2006/relationships/slideLayout" Target="../slideLayouts/slideLayout7.xml"/></Relationships>
</file>

<file path=ppt/slides/_rels/slide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2.JPG"/><Relationship Id="rId1" Type="http://schemas.openxmlformats.org/officeDocument/2006/relationships/slideLayout" Target="../slideLayouts/slideLayout7.xml"/></Relationships>
</file>

<file path=ppt/slides/_rels/slide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3.JPG"/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5.JPG"/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6.JPG"/><Relationship Id="rId1" Type="http://schemas.openxmlformats.org/officeDocument/2006/relationships/slideLayout" Target="../slideLayouts/slideLayout7.xml"/></Relationships>
</file>

<file path=ppt/slides/_rels/slide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7.JPG"/><Relationship Id="rId1" Type="http://schemas.openxmlformats.org/officeDocument/2006/relationships/slideLayout" Target="../slideLayouts/slideLayout7.xml"/></Relationships>
</file>

<file path=ppt/slides/_rels/slide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8.JPG"/><Relationship Id="rId1" Type="http://schemas.openxmlformats.org/officeDocument/2006/relationships/slideLayout" Target="../slideLayouts/slideLayout7.xml"/></Relationships>
</file>

<file path=ppt/slides/_rels/slide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9.JPG"/><Relationship Id="rId1" Type="http://schemas.openxmlformats.org/officeDocument/2006/relationships/slideLayout" Target="../slideLayouts/slideLayout7.xml"/></Relationships>
</file>

<file path=ppt/slides/_rels/slide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JPG"/><Relationship Id="rId1" Type="http://schemas.openxmlformats.org/officeDocument/2006/relationships/slideLayout" Target="../slideLayouts/slideLayout7.xml"/></Relationships>
</file>

<file path=ppt/slides/_rels/slide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JPG"/><Relationship Id="rId1" Type="http://schemas.openxmlformats.org/officeDocument/2006/relationships/slideLayout" Target="../slideLayouts/slideLayout7.xml"/></Relationships>
</file>

<file path=ppt/slides/_rels/slide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2.JPG"/><Relationship Id="rId1" Type="http://schemas.openxmlformats.org/officeDocument/2006/relationships/slideLayout" Target="../slideLayouts/slideLayout7.xml"/></Relationships>
</file>

<file path=ppt/slides/_rels/slide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3.JPG"/><Relationship Id="rId1" Type="http://schemas.openxmlformats.org/officeDocument/2006/relationships/slideLayout" Target="../slideLayouts/slideLayout7.xml"/></Relationships>
</file>

<file path=ppt/slides/_rels/slide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5.JPG"/><Relationship Id="rId1" Type="http://schemas.openxmlformats.org/officeDocument/2006/relationships/slideLayout" Target="../slideLayouts/slideLayout7.xml"/></Relationships>
</file>

<file path=ppt/slides/_rels/slide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6.JPG"/><Relationship Id="rId1" Type="http://schemas.openxmlformats.org/officeDocument/2006/relationships/slideLayout" Target="../slideLayouts/slideLayout7.xml"/></Relationships>
</file>

<file path=ppt/slides/_rels/slide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7.JPG"/><Relationship Id="rId1" Type="http://schemas.openxmlformats.org/officeDocument/2006/relationships/slideLayout" Target="../slideLayouts/slideLayout7.xml"/></Relationships>
</file>

<file path=ppt/slides/_rels/slide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8.JPG"/><Relationship Id="rId1" Type="http://schemas.openxmlformats.org/officeDocument/2006/relationships/slideLayout" Target="../slideLayouts/slideLayout7.xml"/></Relationships>
</file>

<file path=ppt/slides/_rels/slide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9.JPG"/><Relationship Id="rId1" Type="http://schemas.openxmlformats.org/officeDocument/2006/relationships/slideLayout" Target="../slideLayouts/slideLayout7.xml"/></Relationships>
</file>

<file path=ppt/slides/_rels/slide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JPG"/><Relationship Id="rId1" Type="http://schemas.openxmlformats.org/officeDocument/2006/relationships/slideLayout" Target="../slideLayouts/slideLayout7.xml"/></Relationships>
</file>

<file path=ppt/slides/_rels/slide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1.JPG"/><Relationship Id="rId1" Type="http://schemas.openxmlformats.org/officeDocument/2006/relationships/slideLayout" Target="../slideLayouts/slideLayout7.xml"/></Relationships>
</file>

<file path=ppt/slides/_rels/slide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2.JPG"/><Relationship Id="rId1" Type="http://schemas.openxmlformats.org/officeDocument/2006/relationships/slideLayout" Target="../slideLayouts/slideLayout7.xml"/></Relationships>
</file>

<file path=ppt/slides/_rels/slide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3.JPG"/><Relationship Id="rId1" Type="http://schemas.openxmlformats.org/officeDocument/2006/relationships/slideLayout" Target="../slideLayouts/slideLayout7.xml"/></Relationships>
</file>

<file path=ppt/slides/_rels/slide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5.JPG"/><Relationship Id="rId1" Type="http://schemas.openxmlformats.org/officeDocument/2006/relationships/slideLayout" Target="../slideLayouts/slideLayout7.xml"/></Relationships>
</file>

<file path=ppt/slides/_rels/slide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6.JPG"/><Relationship Id="rId1" Type="http://schemas.openxmlformats.org/officeDocument/2006/relationships/slideLayout" Target="../slideLayouts/slideLayout7.xml"/></Relationships>
</file>

<file path=ppt/slides/_rels/slide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7.JPG"/><Relationship Id="rId1" Type="http://schemas.openxmlformats.org/officeDocument/2006/relationships/slideLayout" Target="../slideLayouts/slideLayout7.xml"/></Relationships>
</file>

<file path=ppt/slides/_rels/slide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8.JPG"/><Relationship Id="rId1" Type="http://schemas.openxmlformats.org/officeDocument/2006/relationships/slideLayout" Target="../slideLayouts/slideLayout7.xml"/></Relationships>
</file>

<file path=ppt/slides/_rels/slide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9.JPG"/><Relationship Id="rId1" Type="http://schemas.openxmlformats.org/officeDocument/2006/relationships/slideLayout" Target="../slideLayouts/slideLayout7.xml"/></Relationships>
</file>

<file path=ppt/slides/_rels/slide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JPG"/><Relationship Id="rId1" Type="http://schemas.openxmlformats.org/officeDocument/2006/relationships/slideLayout" Target="../slideLayouts/slideLayout7.xml"/></Relationships>
</file>

<file path=ppt/slides/_rels/slide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JPG"/><Relationship Id="rId1" Type="http://schemas.openxmlformats.org/officeDocument/2006/relationships/slideLayout" Target="../slideLayouts/slideLayout7.xml"/></Relationships>
</file>

<file path=ppt/slides/_rels/slide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2.JPG"/><Relationship Id="rId1" Type="http://schemas.openxmlformats.org/officeDocument/2006/relationships/slideLayout" Target="../slideLayouts/slideLayout7.xml"/></Relationships>
</file>

<file path=ppt/slides/_rels/slide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3.JPG"/><Relationship Id="rId1" Type="http://schemas.openxmlformats.org/officeDocument/2006/relationships/slideLayout" Target="../slideLayouts/slideLayout7.xml"/></Relationships>
</file>

<file path=ppt/slides/_rels/slide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5.JPG"/><Relationship Id="rId1" Type="http://schemas.openxmlformats.org/officeDocument/2006/relationships/slideLayout" Target="../slideLayouts/slideLayout7.xml"/></Relationships>
</file>

<file path=ppt/slides/_rels/slide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6.JPG"/><Relationship Id="rId1" Type="http://schemas.openxmlformats.org/officeDocument/2006/relationships/slideLayout" Target="../slideLayouts/slideLayout7.xml"/></Relationships>
</file>

<file path=ppt/slides/_rels/slide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7.JPG"/><Relationship Id="rId1" Type="http://schemas.openxmlformats.org/officeDocument/2006/relationships/slideLayout" Target="../slideLayouts/slideLayout7.xml"/></Relationships>
</file>

<file path=ppt/slides/_rels/slide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8.JPG"/><Relationship Id="rId1" Type="http://schemas.openxmlformats.org/officeDocument/2006/relationships/slideLayout" Target="../slideLayouts/slideLayout7.xml"/></Relationships>
</file>

<file path=ppt/slides/_rels/slide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9.JPG"/><Relationship Id="rId1" Type="http://schemas.openxmlformats.org/officeDocument/2006/relationships/slideLayout" Target="../slideLayouts/slideLayout7.xml"/></Relationships>
</file>

<file path=ppt/slides/_rels/slide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JPG"/><Relationship Id="rId1" Type="http://schemas.openxmlformats.org/officeDocument/2006/relationships/slideLayout" Target="../slideLayouts/slideLayout7.xml"/></Relationships>
</file>

<file path=ppt/slides/_rels/slide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1.JPG"/><Relationship Id="rId1" Type="http://schemas.openxmlformats.org/officeDocument/2006/relationships/slideLayout" Target="../slideLayouts/slideLayout7.xml"/></Relationships>
</file>

<file path=ppt/slides/_rels/slide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2.JPG"/><Relationship Id="rId1" Type="http://schemas.openxmlformats.org/officeDocument/2006/relationships/slideLayout" Target="../slideLayouts/slideLayout7.xml"/></Relationships>
</file>

<file path=ppt/slides/_rels/slide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3.JPG"/><Relationship Id="rId1" Type="http://schemas.openxmlformats.org/officeDocument/2006/relationships/slideLayout" Target="../slideLayouts/slideLayout7.xml"/></Relationships>
</file>

<file path=ppt/slides/_rels/slide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5.JPG"/><Relationship Id="rId1" Type="http://schemas.openxmlformats.org/officeDocument/2006/relationships/slideLayout" Target="../slideLayouts/slideLayout7.xml"/></Relationships>
</file>

<file path=ppt/slides/_rels/slide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6.JPG"/><Relationship Id="rId1" Type="http://schemas.openxmlformats.org/officeDocument/2006/relationships/slideLayout" Target="../slideLayouts/slideLayout7.xml"/></Relationships>
</file>

<file path=ppt/slides/_rels/slide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7.JPG"/><Relationship Id="rId1" Type="http://schemas.openxmlformats.org/officeDocument/2006/relationships/slideLayout" Target="../slideLayouts/slideLayout7.xml"/></Relationships>
</file>

<file path=ppt/slides/_rels/slide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8.JPG"/><Relationship Id="rId1" Type="http://schemas.openxmlformats.org/officeDocument/2006/relationships/slideLayout" Target="../slideLayouts/slideLayout7.xml"/></Relationships>
</file>

<file path=ppt/slides/_rels/slide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9.JPG"/><Relationship Id="rId1" Type="http://schemas.openxmlformats.org/officeDocument/2006/relationships/slideLayout" Target="../slideLayouts/slideLayout7.xml"/></Relationships>
</file>

<file path=ppt/slides/_rels/slide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JPG"/><Relationship Id="rId1" Type="http://schemas.openxmlformats.org/officeDocument/2006/relationships/slideLayout" Target="../slideLayouts/slideLayout7.xml"/></Relationships>
</file>

<file path=ppt/slides/_rels/slide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1.JPG"/><Relationship Id="rId1" Type="http://schemas.openxmlformats.org/officeDocument/2006/relationships/slideLayout" Target="../slideLayouts/slideLayout7.xml"/></Relationships>
</file>

<file path=ppt/slides/_rels/slide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2.JPG"/><Relationship Id="rId1" Type="http://schemas.openxmlformats.org/officeDocument/2006/relationships/slideLayout" Target="../slideLayouts/slideLayout7.xml"/></Relationships>
</file>

<file path=ppt/slides/_rels/slide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3.JPG"/><Relationship Id="rId1" Type="http://schemas.openxmlformats.org/officeDocument/2006/relationships/slideLayout" Target="../slideLayouts/slideLayout7.xml"/></Relationships>
</file>

<file path=ppt/slides/_rels/slide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5.JPG"/><Relationship Id="rId1" Type="http://schemas.openxmlformats.org/officeDocument/2006/relationships/slideLayout" Target="../slideLayouts/slideLayout7.xml"/></Relationships>
</file>

<file path=ppt/slides/_rels/slide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6.JPG"/><Relationship Id="rId1" Type="http://schemas.openxmlformats.org/officeDocument/2006/relationships/slideLayout" Target="../slideLayouts/slideLayout7.xml"/></Relationships>
</file>

<file path=ppt/slides/_rels/slide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7.JPG"/><Relationship Id="rId1" Type="http://schemas.openxmlformats.org/officeDocument/2006/relationships/slideLayout" Target="../slideLayouts/slideLayout7.xml"/></Relationships>
</file>

<file path=ppt/slides/_rels/slide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8.JPG"/><Relationship Id="rId1" Type="http://schemas.openxmlformats.org/officeDocument/2006/relationships/slideLayout" Target="../slideLayouts/slideLayout7.xml"/></Relationships>
</file>

<file path=ppt/slides/_rels/slide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9.JPG"/><Relationship Id="rId1" Type="http://schemas.openxmlformats.org/officeDocument/2006/relationships/slideLayout" Target="../slideLayouts/slideLayout7.xml"/></Relationships>
</file>

<file path=ppt/slides/_rels/slide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JPG"/><Relationship Id="rId1" Type="http://schemas.openxmlformats.org/officeDocument/2006/relationships/slideLayout" Target="../slideLayouts/slideLayout7.xml"/></Relationships>
</file>

<file path=ppt/slides/_rels/slide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1.JPG"/><Relationship Id="rId1" Type="http://schemas.openxmlformats.org/officeDocument/2006/relationships/slideLayout" Target="../slideLayouts/slideLayout7.xml"/></Relationships>
</file>

<file path=ppt/slides/_rels/slide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2.JPG"/><Relationship Id="rId1" Type="http://schemas.openxmlformats.org/officeDocument/2006/relationships/slideLayout" Target="../slideLayouts/slideLayout7.xml"/></Relationships>
</file>

<file path=ppt/slides/_rels/slide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3.JPG"/><Relationship Id="rId1" Type="http://schemas.openxmlformats.org/officeDocument/2006/relationships/slideLayout" Target="../slideLayouts/slideLayout7.xml"/></Relationships>
</file>

<file path=ppt/slides/_rels/slide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5.JPG"/><Relationship Id="rId1" Type="http://schemas.openxmlformats.org/officeDocument/2006/relationships/slideLayout" Target="../slideLayouts/slideLayout7.xml"/></Relationships>
</file>

<file path=ppt/slides/_rels/slide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6.JPG"/><Relationship Id="rId1" Type="http://schemas.openxmlformats.org/officeDocument/2006/relationships/slideLayout" Target="../slideLayouts/slideLayout7.xml"/></Relationships>
</file>

<file path=ppt/slides/_rels/slide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7.JPG"/><Relationship Id="rId1" Type="http://schemas.openxmlformats.org/officeDocument/2006/relationships/slideLayout" Target="../slideLayouts/slideLayout7.xml"/></Relationships>
</file>

<file path=ppt/slides/_rels/slide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8.JPG"/><Relationship Id="rId1" Type="http://schemas.openxmlformats.org/officeDocument/2006/relationships/slideLayout" Target="../slideLayouts/slideLayout7.xml"/></Relationships>
</file>

<file path=ppt/slides/_rels/slide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9.JPG"/><Relationship Id="rId1" Type="http://schemas.openxmlformats.org/officeDocument/2006/relationships/slideLayout" Target="../slideLayouts/slideLayout7.xml"/></Relationships>
</file>

<file path=ppt/slides/_rels/slide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JPG"/><Relationship Id="rId1" Type="http://schemas.openxmlformats.org/officeDocument/2006/relationships/slideLayout" Target="../slideLayouts/slideLayout7.xml"/></Relationships>
</file>

<file path=ppt/slides/_rels/slide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JPG"/><Relationship Id="rId1" Type="http://schemas.openxmlformats.org/officeDocument/2006/relationships/slideLayout" Target="../slideLayouts/slideLayout7.xml"/></Relationships>
</file>

<file path=ppt/slides/_rels/slide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2.JPG"/><Relationship Id="rId1" Type="http://schemas.openxmlformats.org/officeDocument/2006/relationships/slideLayout" Target="../slideLayouts/slideLayout7.xml"/></Relationships>
</file>

<file path=ppt/slides/_rels/slide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3.JPG"/><Relationship Id="rId1" Type="http://schemas.openxmlformats.org/officeDocument/2006/relationships/slideLayout" Target="../slideLayouts/slideLayout7.xml"/></Relationships>
</file>

<file path=ppt/slides/_rels/slide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5.JPG"/><Relationship Id="rId1" Type="http://schemas.openxmlformats.org/officeDocument/2006/relationships/slideLayout" Target="../slideLayouts/slideLayout7.xml"/></Relationships>
</file>

<file path=ppt/slides/_rels/slide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6.JPG"/><Relationship Id="rId1" Type="http://schemas.openxmlformats.org/officeDocument/2006/relationships/slideLayout" Target="../slideLayouts/slideLayout7.xml"/></Relationships>
</file>

<file path=ppt/slides/_rels/slide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99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43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4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80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50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06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99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99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50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26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71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10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62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31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85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50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69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74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26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41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12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53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50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56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80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74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57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01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18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48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53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87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94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93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35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20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04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70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82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91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1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74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81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6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96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57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07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763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64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98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73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75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66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4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5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70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66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03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17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03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4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41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3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03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02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48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11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93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34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31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3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68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29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73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28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99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74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94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35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49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26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03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01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79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04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98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48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27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36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08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88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1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70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28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65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89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68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4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48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20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44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70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69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26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85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54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52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05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75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73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70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48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90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30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18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25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82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59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52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92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23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37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45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16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54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37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74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15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64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22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60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11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0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86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48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91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27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53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69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6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57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07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63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1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5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64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63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08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95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61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11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22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46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55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01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50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33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70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65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83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99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49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17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92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2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46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35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20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8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73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83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45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72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93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80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88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96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00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61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08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10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49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33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41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75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67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69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49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21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22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11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50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20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31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52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09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21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94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28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30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95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67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92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26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89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54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52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46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60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60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96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05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57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38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21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79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68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63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82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50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08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52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47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3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40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44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24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2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04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84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61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66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16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15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31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61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72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87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39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01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41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83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60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00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84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13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02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37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05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94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73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50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5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28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56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25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78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74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2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68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65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79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08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73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00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61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50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52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49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96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59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82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97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46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19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23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83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28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90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61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3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78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11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25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10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90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55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6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52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16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7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03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39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61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55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87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19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15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56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1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77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76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78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09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04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01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90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41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12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33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65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09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74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00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76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02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17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65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7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59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03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92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27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16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06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22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28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64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08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15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80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99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8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76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66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13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75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97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9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47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8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79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19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3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82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92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26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75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67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71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15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10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19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18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7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54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14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67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58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53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58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39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57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62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59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0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3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69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15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76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73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06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07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70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0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62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43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64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83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75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30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47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84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49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54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59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0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40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23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95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86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15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3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15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17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70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91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12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22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89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62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1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84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67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59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25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20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14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1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1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77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5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93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27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73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44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34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45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06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52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05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29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22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87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47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14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89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11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64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48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55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05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62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1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11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1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03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51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61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45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07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76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48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88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52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94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44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62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42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01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46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53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5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16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31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75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44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18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02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73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00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2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10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08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40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37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95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79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11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87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17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05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4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54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9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1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18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14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70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71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50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88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15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74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55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66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31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9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72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82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35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9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41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88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19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70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20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0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45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73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82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98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91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56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8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10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50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96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03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44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43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26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76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5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83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45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10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44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80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14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34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02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31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53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79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56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43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65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2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91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93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44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08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31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02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43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35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83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51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16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07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26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44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10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84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39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10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04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28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14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08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82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83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54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54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76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5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43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3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14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84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02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76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06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00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22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14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93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75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42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86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04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55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44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02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69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37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53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2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10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43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81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71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27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67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37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50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7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05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70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87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24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91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31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68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94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54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93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23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05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67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58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41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85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13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57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24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73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40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14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17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97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24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85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68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58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6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61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70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24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31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37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48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632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632</vt:i4>
      </vt:variant>
    </vt:vector>
  </HeadingPairs>
  <TitlesOfParts>
    <vt:vector size="6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</cp:lastModifiedBy>
  <cp:revision>2</cp:revision>
  <dcterms:created xsi:type="dcterms:W3CDTF">2018-05-15T16:11:35Z</dcterms:created>
  <dcterms:modified xsi:type="dcterms:W3CDTF">2018-05-15T16:14:23Z</dcterms:modified>
</cp:coreProperties>
</file>