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774-C779-4F15-99CC-7DCFC6ECDFAB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5CEF-911E-4715-A3BC-3FDE9882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774-C779-4F15-99CC-7DCFC6ECDFAB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5CEF-911E-4715-A3BC-3FDE9882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774-C779-4F15-99CC-7DCFC6ECDFAB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5CEF-911E-4715-A3BC-3FDE9882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774-C779-4F15-99CC-7DCFC6ECDFAB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5CEF-911E-4715-A3BC-3FDE9882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774-C779-4F15-99CC-7DCFC6ECDFAB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5CEF-911E-4715-A3BC-3FDE9882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774-C779-4F15-99CC-7DCFC6ECDFAB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5CEF-911E-4715-A3BC-3FDE9882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774-C779-4F15-99CC-7DCFC6ECDFAB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5CEF-911E-4715-A3BC-3FDE9882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774-C779-4F15-99CC-7DCFC6ECDFAB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5CEF-911E-4715-A3BC-3FDE9882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774-C779-4F15-99CC-7DCFC6ECDFAB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5CEF-911E-4715-A3BC-3FDE9882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774-C779-4F15-99CC-7DCFC6ECDFAB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5CEF-911E-4715-A3BC-3FDE9882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774-C779-4F15-99CC-7DCFC6ECDFAB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5CEF-911E-4715-A3BC-3FDE9882D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B774-C779-4F15-99CC-7DCFC6ECDFAB}" type="datetimeFigureOut">
              <a:rPr lang="en-US" smtClean="0"/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85CEF-911E-4715-A3BC-3FDE9882D1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A. Cagle</dc:creator>
  <cp:lastModifiedBy>John A. Cagle</cp:lastModifiedBy>
  <cp:revision>1</cp:revision>
  <dcterms:created xsi:type="dcterms:W3CDTF">2012-10-13T17:03:28Z</dcterms:created>
  <dcterms:modified xsi:type="dcterms:W3CDTF">2012-10-13T17:04:55Z</dcterms:modified>
</cp:coreProperties>
</file>